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7" r:id="rId2"/>
    <p:sldId id="258" r:id="rId3"/>
    <p:sldId id="259" r:id="rId4"/>
    <p:sldId id="260" r:id="rId5"/>
    <p:sldId id="261" r:id="rId6"/>
    <p:sldId id="262" r:id="rId7"/>
    <p:sldId id="264" r:id="rId8"/>
    <p:sldId id="263" r:id="rId9"/>
    <p:sldId id="266" r:id="rId10"/>
    <p:sldId id="267" r:id="rId11"/>
    <p:sldId id="268" r:id="rId12"/>
    <p:sldId id="269" r:id="rId13"/>
    <p:sldId id="270" r:id="rId14"/>
    <p:sldId id="265" r:id="rId15"/>
    <p:sldId id="271" r:id="rId16"/>
    <p:sldId id="272" r:id="rId17"/>
    <p:sldId id="273" r:id="rId18"/>
    <p:sldId id="274" r:id="rId1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272FC45-B046-4695-86CC-411803AF6F1D}" v="1" dt="2021-05-10T06:41:57.4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35" autoAdjust="0"/>
    <p:restoredTop sz="92027" autoAdjust="0"/>
  </p:normalViewPr>
  <p:slideViewPr>
    <p:cSldViewPr snapToGrid="0">
      <p:cViewPr varScale="1">
        <p:scale>
          <a:sx n="61" d="100"/>
          <a:sy n="61" d="100"/>
        </p:scale>
        <p:origin x="848"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村上 広樹" userId="2413674146262dd0" providerId="LiveId" clId="{FFE39970-3A5E-4C6C-9C33-DC8E6012FE7A}"/>
    <pc:docChg chg="undo redo custSel addSld delSld modSld sldOrd">
      <pc:chgData name="村上 広樹" userId="2413674146262dd0" providerId="LiveId" clId="{FFE39970-3A5E-4C6C-9C33-DC8E6012FE7A}" dt="2021-05-06T16:25:50.354" v="11134" actId="20577"/>
      <pc:docMkLst>
        <pc:docMk/>
      </pc:docMkLst>
      <pc:sldChg chg="modSp new del mod ord">
        <pc:chgData name="村上 広樹" userId="2413674146262dd0" providerId="LiveId" clId="{FFE39970-3A5E-4C6C-9C33-DC8E6012FE7A}" dt="2021-05-04T09:54:14.724" v="18" actId="2696"/>
        <pc:sldMkLst>
          <pc:docMk/>
          <pc:sldMk cId="3338185476" sldId="256"/>
        </pc:sldMkLst>
        <pc:spChg chg="mod">
          <ac:chgData name="村上 広樹" userId="2413674146262dd0" providerId="LiveId" clId="{FFE39970-3A5E-4C6C-9C33-DC8E6012FE7A}" dt="2021-05-04T09:47:20.429" v="12" actId="20577"/>
          <ac:spMkLst>
            <pc:docMk/>
            <pc:sldMk cId="3338185476" sldId="256"/>
            <ac:spMk id="2" creationId="{6D4F3D96-EAB6-4FBC-B049-885EE5063EA8}"/>
          </ac:spMkLst>
        </pc:spChg>
      </pc:sldChg>
      <pc:sldChg chg="modSp mod ord delDesignElem">
        <pc:chgData name="村上 広樹" userId="2413674146262dd0" providerId="LiveId" clId="{FFE39970-3A5E-4C6C-9C33-DC8E6012FE7A}" dt="2021-05-06T16:25:50.354" v="11134" actId="20577"/>
        <pc:sldMkLst>
          <pc:docMk/>
          <pc:sldMk cId="3240248945" sldId="257"/>
        </pc:sldMkLst>
        <pc:spChg chg="mod">
          <ac:chgData name="村上 広樹" userId="2413674146262dd0" providerId="LiveId" clId="{FFE39970-3A5E-4C6C-9C33-DC8E6012FE7A}" dt="2021-05-06T16:25:50.354" v="11134" actId="20577"/>
          <ac:spMkLst>
            <pc:docMk/>
            <pc:sldMk cId="3240248945" sldId="257"/>
            <ac:spMk id="2" creationId="{4F61EABA-5596-4BD3-AC6B-CAE45F16A1F1}"/>
          </ac:spMkLst>
        </pc:spChg>
        <pc:spChg chg="mod">
          <ac:chgData name="村上 広樹" userId="2413674146262dd0" providerId="LiveId" clId="{FFE39970-3A5E-4C6C-9C33-DC8E6012FE7A}" dt="2021-05-04T09:54:26.063" v="24" actId="20577"/>
          <ac:spMkLst>
            <pc:docMk/>
            <pc:sldMk cId="3240248945" sldId="257"/>
            <ac:spMk id="3" creationId="{529FEF05-79D5-4D97-ADA2-8AFEDF223D48}"/>
          </ac:spMkLst>
        </pc:spChg>
      </pc:sldChg>
      <pc:sldChg chg="modSp new mod">
        <pc:chgData name="村上 広樹" userId="2413674146262dd0" providerId="LiveId" clId="{FFE39970-3A5E-4C6C-9C33-DC8E6012FE7A}" dt="2021-05-04T09:56:41.566" v="160" actId="20577"/>
        <pc:sldMkLst>
          <pc:docMk/>
          <pc:sldMk cId="1176184043" sldId="258"/>
        </pc:sldMkLst>
        <pc:spChg chg="mod">
          <ac:chgData name="村上 広樹" userId="2413674146262dd0" providerId="LiveId" clId="{FFE39970-3A5E-4C6C-9C33-DC8E6012FE7A}" dt="2021-05-04T09:56:41.566" v="160" actId="20577"/>
          <ac:spMkLst>
            <pc:docMk/>
            <pc:sldMk cId="1176184043" sldId="258"/>
            <ac:spMk id="2" creationId="{3C8A2518-58D2-4D2A-B8C0-989DD27CFBE5}"/>
          </ac:spMkLst>
        </pc:spChg>
        <pc:spChg chg="mod">
          <ac:chgData name="村上 広樹" userId="2413674146262dd0" providerId="LiveId" clId="{FFE39970-3A5E-4C6C-9C33-DC8E6012FE7A}" dt="2021-05-04T09:56:36.096" v="145" actId="20577"/>
          <ac:spMkLst>
            <pc:docMk/>
            <pc:sldMk cId="1176184043" sldId="258"/>
            <ac:spMk id="3" creationId="{338F4A27-5BAE-4796-B1E7-3A6D584A910D}"/>
          </ac:spMkLst>
        </pc:spChg>
      </pc:sldChg>
      <pc:sldChg chg="modSp new mod">
        <pc:chgData name="村上 広樹" userId="2413674146262dd0" providerId="LiveId" clId="{FFE39970-3A5E-4C6C-9C33-DC8E6012FE7A}" dt="2021-05-04T09:59:40.063" v="418" actId="20577"/>
        <pc:sldMkLst>
          <pc:docMk/>
          <pc:sldMk cId="3690390444" sldId="259"/>
        </pc:sldMkLst>
        <pc:spChg chg="mod">
          <ac:chgData name="村上 広樹" userId="2413674146262dd0" providerId="LiveId" clId="{FFE39970-3A5E-4C6C-9C33-DC8E6012FE7A}" dt="2021-05-04T09:56:56.623" v="177" actId="20577"/>
          <ac:spMkLst>
            <pc:docMk/>
            <pc:sldMk cId="3690390444" sldId="259"/>
            <ac:spMk id="2" creationId="{6DE18698-903E-48CF-8900-4476B2E7D179}"/>
          </ac:spMkLst>
        </pc:spChg>
        <pc:spChg chg="mod">
          <ac:chgData name="村上 広樹" userId="2413674146262dd0" providerId="LiveId" clId="{FFE39970-3A5E-4C6C-9C33-DC8E6012FE7A}" dt="2021-05-04T09:59:40.063" v="418" actId="20577"/>
          <ac:spMkLst>
            <pc:docMk/>
            <pc:sldMk cId="3690390444" sldId="259"/>
            <ac:spMk id="3" creationId="{89813F37-A96E-4ABA-B914-88C4DC7B1012}"/>
          </ac:spMkLst>
        </pc:spChg>
      </pc:sldChg>
      <pc:sldChg chg="modSp new mod">
        <pc:chgData name="村上 広樹" userId="2413674146262dd0" providerId="LiveId" clId="{FFE39970-3A5E-4C6C-9C33-DC8E6012FE7A}" dt="2021-05-04T10:05:41.210" v="1120" actId="12"/>
        <pc:sldMkLst>
          <pc:docMk/>
          <pc:sldMk cId="3168589278" sldId="260"/>
        </pc:sldMkLst>
        <pc:spChg chg="mod">
          <ac:chgData name="村上 広樹" userId="2413674146262dd0" providerId="LiveId" clId="{FFE39970-3A5E-4C6C-9C33-DC8E6012FE7A}" dt="2021-05-04T10:00:19.107" v="433" actId="20577"/>
          <ac:spMkLst>
            <pc:docMk/>
            <pc:sldMk cId="3168589278" sldId="260"/>
            <ac:spMk id="2" creationId="{F2C99BB4-2E0F-4F61-A8D2-17D05BAEA7B5}"/>
          </ac:spMkLst>
        </pc:spChg>
        <pc:spChg chg="mod">
          <ac:chgData name="村上 広樹" userId="2413674146262dd0" providerId="LiveId" clId="{FFE39970-3A5E-4C6C-9C33-DC8E6012FE7A}" dt="2021-05-04T10:05:41.210" v="1120" actId="12"/>
          <ac:spMkLst>
            <pc:docMk/>
            <pc:sldMk cId="3168589278" sldId="260"/>
            <ac:spMk id="3" creationId="{C2038C39-76A2-4218-903E-E5F80D760A4F}"/>
          </ac:spMkLst>
        </pc:spChg>
      </pc:sldChg>
      <pc:sldChg chg="modSp new mod modNotesTx">
        <pc:chgData name="村上 広樹" userId="2413674146262dd0" providerId="LiveId" clId="{FFE39970-3A5E-4C6C-9C33-DC8E6012FE7A}" dt="2021-05-06T08:43:47.964" v="8447" actId="20577"/>
        <pc:sldMkLst>
          <pc:docMk/>
          <pc:sldMk cId="4113501454" sldId="261"/>
        </pc:sldMkLst>
        <pc:spChg chg="mod">
          <ac:chgData name="村上 広樹" userId="2413674146262dd0" providerId="LiveId" clId="{FFE39970-3A5E-4C6C-9C33-DC8E6012FE7A}" dt="2021-05-04T15:46:03.681" v="2021" actId="20577"/>
          <ac:spMkLst>
            <pc:docMk/>
            <pc:sldMk cId="4113501454" sldId="261"/>
            <ac:spMk id="2" creationId="{1A2229A8-909F-41A3-B3A0-2A4E61DEB1C0}"/>
          </ac:spMkLst>
        </pc:spChg>
        <pc:spChg chg="mod">
          <ac:chgData name="村上 広樹" userId="2413674146262dd0" providerId="LiveId" clId="{FFE39970-3A5E-4C6C-9C33-DC8E6012FE7A}" dt="2021-05-06T08:43:28.298" v="8385" actId="20577"/>
          <ac:spMkLst>
            <pc:docMk/>
            <pc:sldMk cId="4113501454" sldId="261"/>
            <ac:spMk id="3" creationId="{8CBBC7AE-6216-4846-A9F1-4776379C94C0}"/>
          </ac:spMkLst>
        </pc:spChg>
      </pc:sldChg>
      <pc:sldChg chg="modSp new mod">
        <pc:chgData name="村上 広樹" userId="2413674146262dd0" providerId="LiveId" clId="{FFE39970-3A5E-4C6C-9C33-DC8E6012FE7A}" dt="2021-05-04T15:44:33.047" v="2019" actId="20577"/>
        <pc:sldMkLst>
          <pc:docMk/>
          <pc:sldMk cId="1070592069" sldId="262"/>
        </pc:sldMkLst>
        <pc:spChg chg="mod">
          <ac:chgData name="村上 広樹" userId="2413674146262dd0" providerId="LiveId" clId="{FFE39970-3A5E-4C6C-9C33-DC8E6012FE7A}" dt="2021-05-04T15:43:42.375" v="1881" actId="20577"/>
          <ac:spMkLst>
            <pc:docMk/>
            <pc:sldMk cId="1070592069" sldId="262"/>
            <ac:spMk id="2" creationId="{D4F00A31-872E-4B49-AE65-518CDA9272A6}"/>
          </ac:spMkLst>
        </pc:spChg>
        <pc:spChg chg="mod">
          <ac:chgData name="村上 広樹" userId="2413674146262dd0" providerId="LiveId" clId="{FFE39970-3A5E-4C6C-9C33-DC8E6012FE7A}" dt="2021-05-04T15:44:33.047" v="2019" actId="20577"/>
          <ac:spMkLst>
            <pc:docMk/>
            <pc:sldMk cId="1070592069" sldId="262"/>
            <ac:spMk id="3" creationId="{B0233116-32A3-4C33-9161-649DDF19472F}"/>
          </ac:spMkLst>
        </pc:spChg>
      </pc:sldChg>
      <pc:sldChg chg="addSp delSp modSp new del mod modClrScheme chgLayout">
        <pc:chgData name="村上 広樹" userId="2413674146262dd0" providerId="LiveId" clId="{FFE39970-3A5E-4C6C-9C33-DC8E6012FE7A}" dt="2021-05-04T15:38:26.151" v="1550" actId="2696"/>
        <pc:sldMkLst>
          <pc:docMk/>
          <pc:sldMk cId="3598408717" sldId="262"/>
        </pc:sldMkLst>
        <pc:spChg chg="del mod ord">
          <ac:chgData name="村上 広樹" userId="2413674146262dd0" providerId="LiveId" clId="{FFE39970-3A5E-4C6C-9C33-DC8E6012FE7A}" dt="2021-05-04T15:37:16.534" v="1511" actId="700"/>
          <ac:spMkLst>
            <pc:docMk/>
            <pc:sldMk cId="3598408717" sldId="262"/>
            <ac:spMk id="2" creationId="{B7A62D07-A826-444E-AAC4-0EE6C0C67F51}"/>
          </ac:spMkLst>
        </pc:spChg>
        <pc:spChg chg="del mod ord">
          <ac:chgData name="村上 広樹" userId="2413674146262dd0" providerId="LiveId" clId="{FFE39970-3A5E-4C6C-9C33-DC8E6012FE7A}" dt="2021-05-04T15:37:16.534" v="1511" actId="700"/>
          <ac:spMkLst>
            <pc:docMk/>
            <pc:sldMk cId="3598408717" sldId="262"/>
            <ac:spMk id="3" creationId="{7B6E1D05-26EE-41F4-9433-BE08EFB814F5}"/>
          </ac:spMkLst>
        </pc:spChg>
        <pc:spChg chg="mod ord">
          <ac:chgData name="村上 広樹" userId="2413674146262dd0" providerId="LiveId" clId="{FFE39970-3A5E-4C6C-9C33-DC8E6012FE7A}" dt="2021-05-04T15:37:16.534" v="1511" actId="700"/>
          <ac:spMkLst>
            <pc:docMk/>
            <pc:sldMk cId="3598408717" sldId="262"/>
            <ac:spMk id="4" creationId="{6F30EEF3-E362-46B2-8060-1A9AE470E85A}"/>
          </ac:spMkLst>
        </pc:spChg>
        <pc:spChg chg="add mod ord">
          <ac:chgData name="村上 広樹" userId="2413674146262dd0" providerId="LiveId" clId="{FFE39970-3A5E-4C6C-9C33-DC8E6012FE7A}" dt="2021-05-04T15:37:45.801" v="1549" actId="20577"/>
          <ac:spMkLst>
            <pc:docMk/>
            <pc:sldMk cId="3598408717" sldId="262"/>
            <ac:spMk id="5" creationId="{F219F0FE-CBAC-456D-8C91-F39630FFB502}"/>
          </ac:spMkLst>
        </pc:spChg>
        <pc:spChg chg="add mod ord">
          <ac:chgData name="村上 広樹" userId="2413674146262dd0" providerId="LiveId" clId="{FFE39970-3A5E-4C6C-9C33-DC8E6012FE7A}" dt="2021-05-04T15:37:35.039" v="1530" actId="20577"/>
          <ac:spMkLst>
            <pc:docMk/>
            <pc:sldMk cId="3598408717" sldId="262"/>
            <ac:spMk id="6" creationId="{99932DA1-0776-418B-A881-9EA3DAA9C008}"/>
          </ac:spMkLst>
        </pc:spChg>
        <pc:spChg chg="add mod ord">
          <ac:chgData name="村上 広樹" userId="2413674146262dd0" providerId="LiveId" clId="{FFE39970-3A5E-4C6C-9C33-DC8E6012FE7A}" dt="2021-05-04T15:37:16.534" v="1511" actId="700"/>
          <ac:spMkLst>
            <pc:docMk/>
            <pc:sldMk cId="3598408717" sldId="262"/>
            <ac:spMk id="7" creationId="{E9D3523F-D1D2-49A4-89F2-2542FAE4AC43}"/>
          </ac:spMkLst>
        </pc:spChg>
        <pc:spChg chg="add mod ord">
          <ac:chgData name="村上 広樹" userId="2413674146262dd0" providerId="LiveId" clId="{FFE39970-3A5E-4C6C-9C33-DC8E6012FE7A}" dt="2021-05-04T15:37:38.905" v="1539" actId="20577"/>
          <ac:spMkLst>
            <pc:docMk/>
            <pc:sldMk cId="3598408717" sldId="262"/>
            <ac:spMk id="8" creationId="{C3834923-36E5-42BB-8581-83A49C81F8D3}"/>
          </ac:spMkLst>
        </pc:spChg>
        <pc:spChg chg="add mod ord">
          <ac:chgData name="村上 広樹" userId="2413674146262dd0" providerId="LiveId" clId="{FFE39970-3A5E-4C6C-9C33-DC8E6012FE7A}" dt="2021-05-04T15:37:16.534" v="1511" actId="700"/>
          <ac:spMkLst>
            <pc:docMk/>
            <pc:sldMk cId="3598408717" sldId="262"/>
            <ac:spMk id="9" creationId="{8840D776-AF4D-433E-AE3A-539F08D80371}"/>
          </ac:spMkLst>
        </pc:spChg>
      </pc:sldChg>
      <pc:sldChg chg="modSp new mod">
        <pc:chgData name="村上 広樹" userId="2413674146262dd0" providerId="LiveId" clId="{FFE39970-3A5E-4C6C-9C33-DC8E6012FE7A}" dt="2021-05-04T16:18:22.183" v="3699" actId="20577"/>
        <pc:sldMkLst>
          <pc:docMk/>
          <pc:sldMk cId="3495106550" sldId="263"/>
        </pc:sldMkLst>
        <pc:spChg chg="mod">
          <ac:chgData name="村上 広樹" userId="2413674146262dd0" providerId="LiveId" clId="{FFE39970-3A5E-4C6C-9C33-DC8E6012FE7A}" dt="2021-05-04T15:49:27.007" v="2040" actId="20577"/>
          <ac:spMkLst>
            <pc:docMk/>
            <pc:sldMk cId="3495106550" sldId="263"/>
            <ac:spMk id="2" creationId="{CBC01F91-F0AA-4255-80FB-26DAE5EE5E7D}"/>
          </ac:spMkLst>
        </pc:spChg>
        <pc:spChg chg="mod">
          <ac:chgData name="村上 広樹" userId="2413674146262dd0" providerId="LiveId" clId="{FFE39970-3A5E-4C6C-9C33-DC8E6012FE7A}" dt="2021-05-04T16:18:22.183" v="3699" actId="20577"/>
          <ac:spMkLst>
            <pc:docMk/>
            <pc:sldMk cId="3495106550" sldId="263"/>
            <ac:spMk id="3" creationId="{2631DB01-8764-42BE-9F01-A62807457DBF}"/>
          </ac:spMkLst>
        </pc:spChg>
      </pc:sldChg>
      <pc:sldChg chg="modSp new mod">
        <pc:chgData name="村上 広樹" userId="2413674146262dd0" providerId="LiveId" clId="{FFE39970-3A5E-4C6C-9C33-DC8E6012FE7A}" dt="2021-05-04T16:19:10.050" v="3738" actId="113"/>
        <pc:sldMkLst>
          <pc:docMk/>
          <pc:sldMk cId="2524150875" sldId="264"/>
        </pc:sldMkLst>
        <pc:spChg chg="mod">
          <ac:chgData name="村上 広樹" userId="2413674146262dd0" providerId="LiveId" clId="{FFE39970-3A5E-4C6C-9C33-DC8E6012FE7A}" dt="2021-05-04T15:55:54.110" v="2212" actId="20577"/>
          <ac:spMkLst>
            <pc:docMk/>
            <pc:sldMk cId="2524150875" sldId="264"/>
            <ac:spMk id="2" creationId="{30234FD1-A327-4103-AE33-DCF1CB1C8FD8}"/>
          </ac:spMkLst>
        </pc:spChg>
        <pc:spChg chg="mod">
          <ac:chgData name="村上 広樹" userId="2413674146262dd0" providerId="LiveId" clId="{FFE39970-3A5E-4C6C-9C33-DC8E6012FE7A}" dt="2021-05-04T16:19:10.050" v="3738" actId="113"/>
          <ac:spMkLst>
            <pc:docMk/>
            <pc:sldMk cId="2524150875" sldId="264"/>
            <ac:spMk id="3" creationId="{A4B8E92D-DE74-449C-8795-01923EC2D811}"/>
          </ac:spMkLst>
        </pc:spChg>
      </pc:sldChg>
      <pc:sldChg chg="modSp new mod ord modShow">
        <pc:chgData name="村上 広樹" userId="2413674146262dd0" providerId="LiveId" clId="{FFE39970-3A5E-4C6C-9C33-DC8E6012FE7A}" dt="2021-05-06T06:14:53.145" v="4220" actId="20577"/>
        <pc:sldMkLst>
          <pc:docMk/>
          <pc:sldMk cId="493459206" sldId="265"/>
        </pc:sldMkLst>
        <pc:spChg chg="mod">
          <ac:chgData name="村上 広樹" userId="2413674146262dd0" providerId="LiveId" clId="{FFE39970-3A5E-4C6C-9C33-DC8E6012FE7A}" dt="2021-05-04T16:03:20.230" v="2722" actId="20577"/>
          <ac:spMkLst>
            <pc:docMk/>
            <pc:sldMk cId="493459206" sldId="265"/>
            <ac:spMk id="2" creationId="{E4D958E3-61F9-47D8-8FA1-A8343EAEA3B4}"/>
          </ac:spMkLst>
        </pc:spChg>
        <pc:spChg chg="mod">
          <ac:chgData name="村上 広樹" userId="2413674146262dd0" providerId="LiveId" clId="{FFE39970-3A5E-4C6C-9C33-DC8E6012FE7A}" dt="2021-05-06T06:14:53.145" v="4220" actId="20577"/>
          <ac:spMkLst>
            <pc:docMk/>
            <pc:sldMk cId="493459206" sldId="265"/>
            <ac:spMk id="3" creationId="{9168182C-DCC6-49E8-AFD5-879FDBC58664}"/>
          </ac:spMkLst>
        </pc:spChg>
      </pc:sldChg>
      <pc:sldChg chg="modSp new mod ord">
        <pc:chgData name="村上 広樹" userId="2413674146262dd0" providerId="LiveId" clId="{FFE39970-3A5E-4C6C-9C33-DC8E6012FE7A}" dt="2021-05-06T06:42:47.436" v="5066"/>
        <pc:sldMkLst>
          <pc:docMk/>
          <pc:sldMk cId="2254647285" sldId="266"/>
        </pc:sldMkLst>
        <pc:spChg chg="mod">
          <ac:chgData name="村上 広樹" userId="2413674146262dd0" providerId="LiveId" clId="{FFE39970-3A5E-4C6C-9C33-DC8E6012FE7A}" dt="2021-05-06T06:24:39.335" v="4264" actId="20577"/>
          <ac:spMkLst>
            <pc:docMk/>
            <pc:sldMk cId="2254647285" sldId="266"/>
            <ac:spMk id="2" creationId="{E2535CB9-CA35-421F-9743-BA147B3E1F51}"/>
          </ac:spMkLst>
        </pc:spChg>
        <pc:spChg chg="mod">
          <ac:chgData name="村上 広樹" userId="2413674146262dd0" providerId="LiveId" clId="{FFE39970-3A5E-4C6C-9C33-DC8E6012FE7A}" dt="2021-05-06T06:34:38.167" v="4813" actId="20577"/>
          <ac:spMkLst>
            <pc:docMk/>
            <pc:sldMk cId="2254647285" sldId="266"/>
            <ac:spMk id="3" creationId="{2A927A72-4677-4804-AFF4-2B21B0A72B89}"/>
          </ac:spMkLst>
        </pc:spChg>
      </pc:sldChg>
      <pc:sldChg chg="addSp delSp modSp add mod setBg modNotesTx">
        <pc:chgData name="村上 広樹" userId="2413674146262dd0" providerId="LiveId" clId="{FFE39970-3A5E-4C6C-9C33-DC8E6012FE7A}" dt="2021-05-06T06:43:21.700" v="5121" actId="20577"/>
        <pc:sldMkLst>
          <pc:docMk/>
          <pc:sldMk cId="2217768849" sldId="267"/>
        </pc:sldMkLst>
        <pc:spChg chg="mod">
          <ac:chgData name="村上 広樹" userId="2413674146262dd0" providerId="LiveId" clId="{FFE39970-3A5E-4C6C-9C33-DC8E6012FE7A}" dt="2021-05-06T06:42:38.129" v="5064" actId="404"/>
          <ac:spMkLst>
            <pc:docMk/>
            <pc:sldMk cId="2217768849" sldId="267"/>
            <ac:spMk id="2" creationId="{E2535CB9-CA35-421F-9743-BA147B3E1F51}"/>
          </ac:spMkLst>
        </pc:spChg>
        <pc:spChg chg="mod">
          <ac:chgData name="村上 広樹" userId="2413674146262dd0" providerId="LiveId" clId="{FFE39970-3A5E-4C6C-9C33-DC8E6012FE7A}" dt="2021-05-06T06:43:21.700" v="5121" actId="20577"/>
          <ac:spMkLst>
            <pc:docMk/>
            <pc:sldMk cId="2217768849" sldId="267"/>
            <ac:spMk id="3" creationId="{2A927A72-4677-4804-AFF4-2B21B0A72B89}"/>
          </ac:spMkLst>
        </pc:spChg>
        <pc:spChg chg="mod ord">
          <ac:chgData name="村上 広樹" userId="2413674146262dd0" providerId="LiveId" clId="{FFE39970-3A5E-4C6C-9C33-DC8E6012FE7A}" dt="2021-05-06T06:42:28.359" v="5059" actId="26606"/>
          <ac:spMkLst>
            <pc:docMk/>
            <pc:sldMk cId="2217768849" sldId="267"/>
            <ac:spMk id="4" creationId="{C84B0D0F-8799-49A6-8D17-FF4E96604E89}"/>
          </ac:spMkLst>
        </pc:spChg>
        <pc:spChg chg="add del">
          <ac:chgData name="村上 広樹" userId="2413674146262dd0" providerId="LiveId" clId="{FFE39970-3A5E-4C6C-9C33-DC8E6012FE7A}" dt="2021-05-06T06:42:24.999" v="5058" actId="26606"/>
          <ac:spMkLst>
            <pc:docMk/>
            <pc:sldMk cId="2217768849" sldId="267"/>
            <ac:spMk id="71" creationId="{5E39A796-BE83-48B1-B33F-35C4A32AAB57}"/>
          </ac:spMkLst>
        </pc:spChg>
        <pc:spChg chg="add del">
          <ac:chgData name="村上 広樹" userId="2413674146262dd0" providerId="LiveId" clId="{FFE39970-3A5E-4C6C-9C33-DC8E6012FE7A}" dt="2021-05-06T06:42:24.999" v="5058" actId="26606"/>
          <ac:spMkLst>
            <pc:docMk/>
            <pc:sldMk cId="2217768849" sldId="267"/>
            <ac:spMk id="73" creationId="{72F84B47-E267-4194-8194-831DB7B5547F}"/>
          </ac:spMkLst>
        </pc:spChg>
        <pc:spChg chg="add">
          <ac:chgData name="村上 広樹" userId="2413674146262dd0" providerId="LiveId" clId="{FFE39970-3A5E-4C6C-9C33-DC8E6012FE7A}" dt="2021-05-06T06:42:28.359" v="5059" actId="26606"/>
          <ac:spMkLst>
            <pc:docMk/>
            <pc:sldMk cId="2217768849" sldId="267"/>
            <ac:spMk id="1028" creationId="{9427AF5F-9A0E-42B7-A252-FD64C9885F9C}"/>
          </ac:spMkLst>
        </pc:spChg>
        <pc:picChg chg="add mod">
          <ac:chgData name="村上 広樹" userId="2413674146262dd0" providerId="LiveId" clId="{FFE39970-3A5E-4C6C-9C33-DC8E6012FE7A}" dt="2021-05-06T06:42:28.359" v="5059" actId="26606"/>
          <ac:picMkLst>
            <pc:docMk/>
            <pc:sldMk cId="2217768849" sldId="267"/>
            <ac:picMk id="1026" creationId="{D46D7ABD-2DC9-4FB5-BD06-DF94C799C16A}"/>
          </ac:picMkLst>
        </pc:picChg>
      </pc:sldChg>
      <pc:sldChg chg="modSp new mod modNotesTx">
        <pc:chgData name="村上 広樹" userId="2413674146262dd0" providerId="LiveId" clId="{FFE39970-3A5E-4C6C-9C33-DC8E6012FE7A}" dt="2021-05-06T07:47:19.619" v="7979" actId="14100"/>
        <pc:sldMkLst>
          <pc:docMk/>
          <pc:sldMk cId="179956340" sldId="268"/>
        </pc:sldMkLst>
        <pc:spChg chg="mod">
          <ac:chgData name="村上 広樹" userId="2413674146262dd0" providerId="LiveId" clId="{FFE39970-3A5E-4C6C-9C33-DC8E6012FE7A}" dt="2021-05-06T06:44:17.759" v="5132"/>
          <ac:spMkLst>
            <pc:docMk/>
            <pc:sldMk cId="179956340" sldId="268"/>
            <ac:spMk id="2" creationId="{9468361D-91D4-4229-855D-A80FC32FB0B4}"/>
          </ac:spMkLst>
        </pc:spChg>
        <pc:spChg chg="mod">
          <ac:chgData name="村上 広樹" userId="2413674146262dd0" providerId="LiveId" clId="{FFE39970-3A5E-4C6C-9C33-DC8E6012FE7A}" dt="2021-05-06T07:47:19.619" v="7979" actId="14100"/>
          <ac:spMkLst>
            <pc:docMk/>
            <pc:sldMk cId="179956340" sldId="268"/>
            <ac:spMk id="3" creationId="{8731B1D8-D77E-410A-9D5E-858C4D694CA2}"/>
          </ac:spMkLst>
        </pc:spChg>
      </pc:sldChg>
      <pc:sldChg chg="modSp new mod modNotesTx">
        <pc:chgData name="村上 広樹" userId="2413674146262dd0" providerId="LiveId" clId="{FFE39970-3A5E-4C6C-9C33-DC8E6012FE7A}" dt="2021-05-06T15:11:11.175" v="9906" actId="20577"/>
        <pc:sldMkLst>
          <pc:docMk/>
          <pc:sldMk cId="2511719322" sldId="269"/>
        </pc:sldMkLst>
        <pc:spChg chg="mod">
          <ac:chgData name="村上 広樹" userId="2413674146262dd0" providerId="LiveId" clId="{FFE39970-3A5E-4C6C-9C33-DC8E6012FE7A}" dt="2021-05-06T07:47:54.526" v="7986"/>
          <ac:spMkLst>
            <pc:docMk/>
            <pc:sldMk cId="2511719322" sldId="269"/>
            <ac:spMk id="2" creationId="{BB8DF891-149D-4ADA-9582-E5C43D070A7A}"/>
          </ac:spMkLst>
        </pc:spChg>
        <pc:spChg chg="mod">
          <ac:chgData name="村上 広樹" userId="2413674146262dd0" providerId="LiveId" clId="{FFE39970-3A5E-4C6C-9C33-DC8E6012FE7A}" dt="2021-05-06T15:11:11.175" v="9906" actId="20577"/>
          <ac:spMkLst>
            <pc:docMk/>
            <pc:sldMk cId="2511719322" sldId="269"/>
            <ac:spMk id="3" creationId="{13E400F4-F6B4-48FF-936D-9DF290838CAC}"/>
          </ac:spMkLst>
        </pc:spChg>
      </pc:sldChg>
      <pc:sldChg chg="modSp new mod modNotesTx">
        <pc:chgData name="村上 広樹" userId="2413674146262dd0" providerId="LiveId" clId="{FFE39970-3A5E-4C6C-9C33-DC8E6012FE7A}" dt="2021-05-06T16:10:10.456" v="11075" actId="20577"/>
        <pc:sldMkLst>
          <pc:docMk/>
          <pc:sldMk cId="694096707" sldId="270"/>
        </pc:sldMkLst>
        <pc:spChg chg="mod">
          <ac:chgData name="村上 広樹" userId="2413674146262dd0" providerId="LiveId" clId="{FFE39970-3A5E-4C6C-9C33-DC8E6012FE7A}" dt="2021-05-06T15:12:53.279" v="9933" actId="20577"/>
          <ac:spMkLst>
            <pc:docMk/>
            <pc:sldMk cId="694096707" sldId="270"/>
            <ac:spMk id="2" creationId="{C9E4879C-E443-480E-BDB7-FDE210A5B52B}"/>
          </ac:spMkLst>
        </pc:spChg>
        <pc:spChg chg="mod">
          <ac:chgData name="村上 広樹" userId="2413674146262dd0" providerId="LiveId" clId="{FFE39970-3A5E-4C6C-9C33-DC8E6012FE7A}" dt="2021-05-06T16:10:10.456" v="11075" actId="20577"/>
          <ac:spMkLst>
            <pc:docMk/>
            <pc:sldMk cId="694096707" sldId="270"/>
            <ac:spMk id="3" creationId="{DFBBAC71-2727-4F40-BD8E-D9E52390426B}"/>
          </ac:spMkLst>
        </pc:spChg>
      </pc:sldChg>
      <pc:sldChg chg="new">
        <pc:chgData name="村上 広樹" userId="2413674146262dd0" providerId="LiveId" clId="{FFE39970-3A5E-4C6C-9C33-DC8E6012FE7A}" dt="2021-05-06T16:12:23.597" v="11076" actId="680"/>
        <pc:sldMkLst>
          <pc:docMk/>
          <pc:sldMk cId="3150218888" sldId="271"/>
        </pc:sldMkLst>
      </pc:sldChg>
      <pc:sldChg chg="modSp new mod">
        <pc:chgData name="村上 広樹" userId="2413674146262dd0" providerId="LiveId" clId="{FFE39970-3A5E-4C6C-9C33-DC8E6012FE7A}" dt="2021-05-06T16:22:11.654" v="11132" actId="20577"/>
        <pc:sldMkLst>
          <pc:docMk/>
          <pc:sldMk cId="272617256" sldId="272"/>
        </pc:sldMkLst>
        <pc:spChg chg="mod">
          <ac:chgData name="村上 広樹" userId="2413674146262dd0" providerId="LiveId" clId="{FFE39970-3A5E-4C6C-9C33-DC8E6012FE7A}" dt="2021-05-06T16:22:11.654" v="11132" actId="20577"/>
          <ac:spMkLst>
            <pc:docMk/>
            <pc:sldMk cId="272617256" sldId="272"/>
            <ac:spMk id="2" creationId="{0A2398D8-B3FE-4D36-B106-6CFC37ABE12C}"/>
          </ac:spMkLst>
        </pc:spChg>
        <pc:spChg chg="mod">
          <ac:chgData name="村上 広樹" userId="2413674146262dd0" providerId="LiveId" clId="{FFE39970-3A5E-4C6C-9C33-DC8E6012FE7A}" dt="2021-05-06T16:22:03.067" v="11123" actId="20577"/>
          <ac:spMkLst>
            <pc:docMk/>
            <pc:sldMk cId="272617256" sldId="272"/>
            <ac:spMk id="3" creationId="{E7CF2FDB-DE9F-40EC-937B-CC423889BE0C}"/>
          </ac:spMkLst>
        </pc:spChg>
      </pc:sldChg>
    </pc:docChg>
  </pc:docChgLst>
  <pc:docChgLst>
    <pc:chgData name="村上 広樹" userId="2413674146262dd0" providerId="LiveId" clId="{D272FC45-B046-4695-86CC-411803AF6F1D}"/>
    <pc:docChg chg="undo redo custSel addSld delSld modSld sldOrd">
      <pc:chgData name="村上 広樹" userId="2413674146262dd0" providerId="LiveId" clId="{D272FC45-B046-4695-86CC-411803AF6F1D}" dt="2021-05-17T03:29:00.572" v="4907" actId="20577"/>
      <pc:docMkLst>
        <pc:docMk/>
      </pc:docMkLst>
      <pc:sldChg chg="modSp mod">
        <pc:chgData name="村上 広樹" userId="2413674146262dd0" providerId="LiveId" clId="{D272FC45-B046-4695-86CC-411803AF6F1D}" dt="2021-05-10T06:41:33.134" v="82" actId="20577"/>
        <pc:sldMkLst>
          <pc:docMk/>
          <pc:sldMk cId="3240248945" sldId="257"/>
        </pc:sldMkLst>
        <pc:spChg chg="mod">
          <ac:chgData name="村上 広樹" userId="2413674146262dd0" providerId="LiveId" clId="{D272FC45-B046-4695-86CC-411803AF6F1D}" dt="2021-05-10T06:41:33.134" v="82" actId="20577"/>
          <ac:spMkLst>
            <pc:docMk/>
            <pc:sldMk cId="3240248945" sldId="257"/>
            <ac:spMk id="3" creationId="{529FEF05-79D5-4D97-ADA2-8AFEDF223D48}"/>
          </ac:spMkLst>
        </pc:spChg>
      </pc:sldChg>
      <pc:sldChg chg="modSp mod">
        <pc:chgData name="村上 広樹" userId="2413674146262dd0" providerId="LiveId" clId="{D272FC45-B046-4695-86CC-411803AF6F1D}" dt="2021-05-10T16:53:47.064" v="4389" actId="20577"/>
        <pc:sldMkLst>
          <pc:docMk/>
          <pc:sldMk cId="1176184043" sldId="258"/>
        </pc:sldMkLst>
        <pc:spChg chg="mod">
          <ac:chgData name="村上 広樹" userId="2413674146262dd0" providerId="LiveId" clId="{D272FC45-B046-4695-86CC-411803AF6F1D}" dt="2021-05-10T16:53:47.064" v="4389" actId="20577"/>
          <ac:spMkLst>
            <pc:docMk/>
            <pc:sldMk cId="1176184043" sldId="258"/>
            <ac:spMk id="2" creationId="{3C8A2518-58D2-4D2A-B8C0-989DD27CFBE5}"/>
          </ac:spMkLst>
        </pc:spChg>
        <pc:spChg chg="mod">
          <ac:chgData name="村上 広樹" userId="2413674146262dd0" providerId="LiveId" clId="{D272FC45-B046-4695-86CC-411803AF6F1D}" dt="2021-05-10T05:21:08.794" v="57" actId="20577"/>
          <ac:spMkLst>
            <pc:docMk/>
            <pc:sldMk cId="1176184043" sldId="258"/>
            <ac:spMk id="3" creationId="{338F4A27-5BAE-4796-B1E7-3A6D584A910D}"/>
          </ac:spMkLst>
        </pc:spChg>
      </pc:sldChg>
      <pc:sldChg chg="modSp mod">
        <pc:chgData name="村上 広樹" userId="2413674146262dd0" providerId="LiveId" clId="{D272FC45-B046-4695-86CC-411803AF6F1D}" dt="2021-05-10T05:21:21.815" v="59" actId="20577"/>
        <pc:sldMkLst>
          <pc:docMk/>
          <pc:sldMk cId="3690390444" sldId="259"/>
        </pc:sldMkLst>
        <pc:spChg chg="mod">
          <ac:chgData name="村上 広樹" userId="2413674146262dd0" providerId="LiveId" clId="{D272FC45-B046-4695-86CC-411803AF6F1D}" dt="2021-05-10T05:21:21.815" v="59" actId="20577"/>
          <ac:spMkLst>
            <pc:docMk/>
            <pc:sldMk cId="3690390444" sldId="259"/>
            <ac:spMk id="3" creationId="{89813F37-A96E-4ABA-B914-88C4DC7B1012}"/>
          </ac:spMkLst>
        </pc:spChg>
      </pc:sldChg>
      <pc:sldChg chg="modSp mod">
        <pc:chgData name="村上 広樹" userId="2413674146262dd0" providerId="LiveId" clId="{D272FC45-B046-4695-86CC-411803AF6F1D}" dt="2021-05-10T17:04:55.697" v="4501" actId="20577"/>
        <pc:sldMkLst>
          <pc:docMk/>
          <pc:sldMk cId="3168589278" sldId="260"/>
        </pc:sldMkLst>
        <pc:spChg chg="mod">
          <ac:chgData name="村上 広樹" userId="2413674146262dd0" providerId="LiveId" clId="{D272FC45-B046-4695-86CC-411803AF6F1D}" dt="2021-05-10T17:04:55.697" v="4501" actId="20577"/>
          <ac:spMkLst>
            <pc:docMk/>
            <pc:sldMk cId="3168589278" sldId="260"/>
            <ac:spMk id="3" creationId="{C2038C39-76A2-4218-903E-E5F80D760A4F}"/>
          </ac:spMkLst>
        </pc:spChg>
      </pc:sldChg>
      <pc:sldChg chg="modSp mod">
        <pc:chgData name="村上 広樹" userId="2413674146262dd0" providerId="LiveId" clId="{D272FC45-B046-4695-86CC-411803AF6F1D}" dt="2021-05-10T06:42:14.982" v="100"/>
        <pc:sldMkLst>
          <pc:docMk/>
          <pc:sldMk cId="1070592069" sldId="262"/>
        </pc:sldMkLst>
        <pc:spChg chg="mod">
          <ac:chgData name="村上 広樹" userId="2413674146262dd0" providerId="LiveId" clId="{D272FC45-B046-4695-86CC-411803AF6F1D}" dt="2021-05-10T06:42:14.982" v="100"/>
          <ac:spMkLst>
            <pc:docMk/>
            <pc:sldMk cId="1070592069" sldId="262"/>
            <ac:spMk id="3" creationId="{B0233116-32A3-4C33-9161-649DDF19472F}"/>
          </ac:spMkLst>
        </pc:spChg>
      </pc:sldChg>
      <pc:sldChg chg="modSp mod">
        <pc:chgData name="村上 広樹" userId="2413674146262dd0" providerId="LiveId" clId="{D272FC45-B046-4695-86CC-411803AF6F1D}" dt="2021-05-10T06:36:51.675" v="73"/>
        <pc:sldMkLst>
          <pc:docMk/>
          <pc:sldMk cId="3495106550" sldId="263"/>
        </pc:sldMkLst>
        <pc:spChg chg="mod">
          <ac:chgData name="村上 広樹" userId="2413674146262dd0" providerId="LiveId" clId="{D272FC45-B046-4695-86CC-411803AF6F1D}" dt="2021-05-10T06:36:51.675" v="73"/>
          <ac:spMkLst>
            <pc:docMk/>
            <pc:sldMk cId="3495106550" sldId="263"/>
            <ac:spMk id="3" creationId="{2631DB01-8764-42BE-9F01-A62807457DBF}"/>
          </ac:spMkLst>
        </pc:spChg>
      </pc:sldChg>
      <pc:sldChg chg="ord">
        <pc:chgData name="村上 広樹" userId="2413674146262dd0" providerId="LiveId" clId="{D272FC45-B046-4695-86CC-411803AF6F1D}" dt="2021-05-10T05:23:17.675" v="61"/>
        <pc:sldMkLst>
          <pc:docMk/>
          <pc:sldMk cId="493459206" sldId="265"/>
        </pc:sldMkLst>
      </pc:sldChg>
      <pc:sldChg chg="modSp mod">
        <pc:chgData name="村上 広樹" userId="2413674146262dd0" providerId="LiveId" clId="{D272FC45-B046-4695-86CC-411803AF6F1D}" dt="2021-05-10T14:04:55.018" v="1068" actId="20577"/>
        <pc:sldMkLst>
          <pc:docMk/>
          <pc:sldMk cId="2254647285" sldId="266"/>
        </pc:sldMkLst>
        <pc:spChg chg="mod">
          <ac:chgData name="村上 広樹" userId="2413674146262dd0" providerId="LiveId" clId="{D272FC45-B046-4695-86CC-411803AF6F1D}" dt="2021-05-10T14:04:55.018" v="1068" actId="20577"/>
          <ac:spMkLst>
            <pc:docMk/>
            <pc:sldMk cId="2254647285" sldId="266"/>
            <ac:spMk id="3" creationId="{2A927A72-4677-4804-AFF4-2B21B0A72B89}"/>
          </ac:spMkLst>
        </pc:spChg>
      </pc:sldChg>
      <pc:sldChg chg="modSp mod modNotesTx">
        <pc:chgData name="村上 広樹" userId="2413674146262dd0" providerId="LiveId" clId="{D272FC45-B046-4695-86CC-411803AF6F1D}" dt="2021-05-10T07:21:42.488" v="198" actId="20577"/>
        <pc:sldMkLst>
          <pc:docMk/>
          <pc:sldMk cId="2511719322" sldId="269"/>
        </pc:sldMkLst>
        <pc:spChg chg="mod">
          <ac:chgData name="村上 広樹" userId="2413674146262dd0" providerId="LiveId" clId="{D272FC45-B046-4695-86CC-411803AF6F1D}" dt="2021-05-10T07:21:42.488" v="198" actId="20577"/>
          <ac:spMkLst>
            <pc:docMk/>
            <pc:sldMk cId="2511719322" sldId="269"/>
            <ac:spMk id="3" creationId="{13E400F4-F6B4-48FF-936D-9DF290838CAC}"/>
          </ac:spMkLst>
        </pc:spChg>
      </pc:sldChg>
      <pc:sldChg chg="modSp mod">
        <pc:chgData name="村上 広樹" userId="2413674146262dd0" providerId="LiveId" clId="{D272FC45-B046-4695-86CC-411803AF6F1D}" dt="2021-05-10T16:37:48.850" v="2854" actId="20577"/>
        <pc:sldMkLst>
          <pc:docMk/>
          <pc:sldMk cId="694096707" sldId="270"/>
        </pc:sldMkLst>
        <pc:spChg chg="mod">
          <ac:chgData name="村上 広樹" userId="2413674146262dd0" providerId="LiveId" clId="{D272FC45-B046-4695-86CC-411803AF6F1D}" dt="2021-05-10T16:37:48.850" v="2854" actId="20577"/>
          <ac:spMkLst>
            <pc:docMk/>
            <pc:sldMk cId="694096707" sldId="270"/>
            <ac:spMk id="3" creationId="{DFBBAC71-2727-4F40-BD8E-D9E52390426B}"/>
          </ac:spMkLst>
        </pc:spChg>
      </pc:sldChg>
      <pc:sldChg chg="modSp mod">
        <pc:chgData name="村上 広樹" userId="2413674146262dd0" providerId="LiveId" clId="{D272FC45-B046-4695-86CC-411803AF6F1D}" dt="2021-05-17T03:29:00.572" v="4907" actId="20577"/>
        <pc:sldMkLst>
          <pc:docMk/>
          <pc:sldMk cId="3150218888" sldId="271"/>
        </pc:sldMkLst>
        <pc:spChg chg="mod">
          <ac:chgData name="村上 広樹" userId="2413674146262dd0" providerId="LiveId" clId="{D272FC45-B046-4695-86CC-411803AF6F1D}" dt="2021-05-10T07:24:38.525" v="358" actId="20577"/>
          <ac:spMkLst>
            <pc:docMk/>
            <pc:sldMk cId="3150218888" sldId="271"/>
            <ac:spMk id="2" creationId="{BBFCE760-3D9D-4BC2-945C-D0C72EA8ED32}"/>
          </ac:spMkLst>
        </pc:spChg>
        <pc:spChg chg="mod">
          <ac:chgData name="村上 広樹" userId="2413674146262dd0" providerId="LiveId" clId="{D272FC45-B046-4695-86CC-411803AF6F1D}" dt="2021-05-17T03:29:00.572" v="4907" actId="20577"/>
          <ac:spMkLst>
            <pc:docMk/>
            <pc:sldMk cId="3150218888" sldId="271"/>
            <ac:spMk id="3" creationId="{1DC680E2-B133-4FAE-B640-AFAA9BB9A7AC}"/>
          </ac:spMkLst>
        </pc:spChg>
      </pc:sldChg>
      <pc:sldChg chg="del">
        <pc:chgData name="村上 広樹" userId="2413674146262dd0" providerId="LiveId" clId="{D272FC45-B046-4695-86CC-411803AF6F1D}" dt="2021-05-10T06:30:31.381" v="66" actId="2696"/>
        <pc:sldMkLst>
          <pc:docMk/>
          <pc:sldMk cId="272617256" sldId="272"/>
        </pc:sldMkLst>
      </pc:sldChg>
      <pc:sldChg chg="modSp new mod modNotesTx">
        <pc:chgData name="村上 広樹" userId="2413674146262dd0" providerId="LiveId" clId="{D272FC45-B046-4695-86CC-411803AF6F1D}" dt="2021-05-17T03:13:56.446" v="4506" actId="20577"/>
        <pc:sldMkLst>
          <pc:docMk/>
          <pc:sldMk cId="921888117" sldId="272"/>
        </pc:sldMkLst>
        <pc:spChg chg="mod">
          <ac:chgData name="村上 広樹" userId="2413674146262dd0" providerId="LiveId" clId="{D272FC45-B046-4695-86CC-411803AF6F1D}" dt="2021-05-10T14:10:02.482" v="1096"/>
          <ac:spMkLst>
            <pc:docMk/>
            <pc:sldMk cId="921888117" sldId="272"/>
            <ac:spMk id="2" creationId="{E33A2576-0B9F-44FD-8A9E-5A59AF19422D}"/>
          </ac:spMkLst>
        </pc:spChg>
        <pc:spChg chg="mod">
          <ac:chgData name="村上 広樹" userId="2413674146262dd0" providerId="LiveId" clId="{D272FC45-B046-4695-86CC-411803AF6F1D}" dt="2021-05-10T14:18:51.871" v="1506" actId="20577"/>
          <ac:spMkLst>
            <pc:docMk/>
            <pc:sldMk cId="921888117" sldId="272"/>
            <ac:spMk id="3" creationId="{CBED6955-4049-41D2-AF37-7FDC38E6F3C6}"/>
          </ac:spMkLst>
        </pc:spChg>
      </pc:sldChg>
      <pc:sldChg chg="modSp new mod modNotesTx">
        <pc:chgData name="村上 広樹" userId="2413674146262dd0" providerId="LiveId" clId="{D272FC45-B046-4695-86CC-411803AF6F1D}" dt="2021-05-17T03:15:51.530" v="4869" actId="20577"/>
        <pc:sldMkLst>
          <pc:docMk/>
          <pc:sldMk cId="1204455074" sldId="273"/>
        </pc:sldMkLst>
        <pc:spChg chg="mod">
          <ac:chgData name="村上 広樹" userId="2413674146262dd0" providerId="LiveId" clId="{D272FC45-B046-4695-86CC-411803AF6F1D}" dt="2021-05-10T14:19:30.003" v="1513"/>
          <ac:spMkLst>
            <pc:docMk/>
            <pc:sldMk cId="1204455074" sldId="273"/>
            <ac:spMk id="2" creationId="{597D9BE6-712C-4555-B735-A5675EBA4045}"/>
          </ac:spMkLst>
        </pc:spChg>
        <pc:spChg chg="mod">
          <ac:chgData name="村上 広樹" userId="2413674146262dd0" providerId="LiveId" clId="{D272FC45-B046-4695-86CC-411803AF6F1D}" dt="2021-05-10T16:42:54.378" v="3344" actId="20577"/>
          <ac:spMkLst>
            <pc:docMk/>
            <pc:sldMk cId="1204455074" sldId="273"/>
            <ac:spMk id="3" creationId="{6B49AFEF-37F6-4653-8971-11D9B9E2988B}"/>
          </ac:spMkLst>
        </pc:spChg>
      </pc:sldChg>
      <pc:sldChg chg="modSp new mod">
        <pc:chgData name="村上 広樹" userId="2413674146262dd0" providerId="LiveId" clId="{D272FC45-B046-4695-86CC-411803AF6F1D}" dt="2021-05-10T17:04:12.570" v="4484" actId="20577"/>
        <pc:sldMkLst>
          <pc:docMk/>
          <pc:sldMk cId="1308086111" sldId="274"/>
        </pc:sldMkLst>
        <pc:spChg chg="mod">
          <ac:chgData name="村上 広樹" userId="2413674146262dd0" providerId="LiveId" clId="{D272FC45-B046-4695-86CC-411803AF6F1D}" dt="2021-05-10T16:49:59.224" v="3975" actId="20577"/>
          <ac:spMkLst>
            <pc:docMk/>
            <pc:sldMk cId="1308086111" sldId="274"/>
            <ac:spMk id="2" creationId="{1CF4C925-B926-4778-AB93-1E62CC9D4F25}"/>
          </ac:spMkLst>
        </pc:spChg>
        <pc:spChg chg="mod">
          <ac:chgData name="村上 広樹" userId="2413674146262dd0" providerId="LiveId" clId="{D272FC45-B046-4695-86CC-411803AF6F1D}" dt="2021-05-10T17:04:12.570" v="4484" actId="20577"/>
          <ac:spMkLst>
            <pc:docMk/>
            <pc:sldMk cId="1308086111" sldId="274"/>
            <ac:spMk id="3" creationId="{C4284576-CBFB-46D0-92C1-72A65BD4A411}"/>
          </ac:spMkLst>
        </pc:spChg>
      </pc:sldChg>
    </pc:docChg>
  </pc:docChgLst>
</pc:chgInfo>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9A352A-075F-4D14-8F63-86DB6B0D764D}" type="datetimeFigureOut">
              <a:rPr kumimoji="1" lang="ja-JP" altLang="en-US" smtClean="0"/>
              <a:t>2021/5/17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6A5298-3B04-497D-89EB-5B0D10BCA93D}" type="slidenum">
              <a:rPr kumimoji="1" lang="ja-JP" altLang="en-US" smtClean="0"/>
              <a:t>‹#›</a:t>
            </a:fld>
            <a:endParaRPr kumimoji="1" lang="ja-JP" altLang="en-US"/>
          </a:p>
        </p:txBody>
      </p:sp>
    </p:spTree>
    <p:extLst>
      <p:ext uri="{BB962C8B-B14F-4D97-AF65-F5344CB8AC3E}">
        <p14:creationId xmlns:p14="http://schemas.microsoft.com/office/powerpoint/2010/main" val="113314546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もちろん</a:t>
            </a:r>
            <a:r>
              <a:rPr kumimoji="1" lang="en-US" altLang="ja-JP" dirty="0"/>
              <a:t>Anaconda</a:t>
            </a:r>
            <a:r>
              <a:rPr kumimoji="1" lang="ja-JP" altLang="en-US" dirty="0"/>
              <a:t>は、</a:t>
            </a:r>
            <a:r>
              <a:rPr kumimoji="1" lang="en-US" altLang="ja-JP" dirty="0"/>
              <a:t>Python</a:t>
            </a:r>
            <a:r>
              <a:rPr kumimoji="1" lang="ja-JP" altLang="en-US" dirty="0"/>
              <a:t>を含んでいます。</a:t>
            </a:r>
          </a:p>
        </p:txBody>
      </p:sp>
      <p:sp>
        <p:nvSpPr>
          <p:cNvPr id="4" name="スライド番号プレースホルダー 3"/>
          <p:cNvSpPr>
            <a:spLocks noGrp="1"/>
          </p:cNvSpPr>
          <p:nvPr>
            <p:ph type="sldNum" sz="quarter" idx="5"/>
          </p:nvPr>
        </p:nvSpPr>
        <p:spPr/>
        <p:txBody>
          <a:bodyPr/>
          <a:lstStyle/>
          <a:p>
            <a:fld id="{956A5298-3B04-497D-89EB-5B0D10BCA93D}" type="slidenum">
              <a:rPr kumimoji="1" lang="ja-JP" altLang="en-US" smtClean="0"/>
              <a:t>5</a:t>
            </a:fld>
            <a:endParaRPr kumimoji="1" lang="ja-JP" altLang="en-US"/>
          </a:p>
        </p:txBody>
      </p:sp>
    </p:spTree>
    <p:extLst>
      <p:ext uri="{BB962C8B-B14F-4D97-AF65-F5344CB8AC3E}">
        <p14:creationId xmlns:p14="http://schemas.microsoft.com/office/powerpoint/2010/main" val="2068049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lang="en-US" altLang="ja-JP" dirty="0"/>
          </a:p>
        </p:txBody>
      </p:sp>
      <p:sp>
        <p:nvSpPr>
          <p:cNvPr id="4" name="スライド番号プレースホルダー 3"/>
          <p:cNvSpPr>
            <a:spLocks noGrp="1"/>
          </p:cNvSpPr>
          <p:nvPr>
            <p:ph type="sldNum" sz="quarter" idx="5"/>
          </p:nvPr>
        </p:nvSpPr>
        <p:spPr/>
        <p:txBody>
          <a:bodyPr/>
          <a:lstStyle/>
          <a:p>
            <a:fld id="{956A5298-3B04-497D-89EB-5B0D10BCA93D}" type="slidenum">
              <a:rPr kumimoji="1" lang="ja-JP" altLang="en-US" smtClean="0"/>
              <a:t>10</a:t>
            </a:fld>
            <a:endParaRPr kumimoji="1" lang="ja-JP" altLang="en-US"/>
          </a:p>
        </p:txBody>
      </p:sp>
    </p:spTree>
    <p:extLst>
      <p:ext uri="{BB962C8B-B14F-4D97-AF65-F5344CB8AC3E}">
        <p14:creationId xmlns:p14="http://schemas.microsoft.com/office/powerpoint/2010/main" val="3672103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他にもたくさんのコマンドがあるので、「</a:t>
            </a:r>
            <a:r>
              <a:rPr kumimoji="1" lang="en-US" altLang="ja-JP" dirty="0"/>
              <a:t>Linux </a:t>
            </a:r>
            <a:r>
              <a:rPr kumimoji="1" lang="ja-JP" altLang="en-US" dirty="0"/>
              <a:t>コマンド」や「</a:t>
            </a:r>
            <a:r>
              <a:rPr kumimoji="1" lang="en-US" altLang="ja-JP" dirty="0"/>
              <a:t>Windows </a:t>
            </a:r>
            <a:r>
              <a:rPr kumimoji="1" lang="ja-JP" altLang="en-US" dirty="0"/>
              <a:t>コマンド」で調べていろいろ試してみてください。</a:t>
            </a:r>
            <a:endParaRPr kumimoji="1" lang="en-US" altLang="ja-JP" dirty="0"/>
          </a:p>
          <a:p>
            <a:r>
              <a:rPr kumimoji="1" lang="ja-JP" altLang="en-US" dirty="0"/>
              <a:t>コマンドは</a:t>
            </a:r>
            <a:r>
              <a:rPr kumimoji="1" lang="en-US" altLang="ja-JP" dirty="0"/>
              <a:t>OS</a:t>
            </a:r>
            <a:r>
              <a:rPr kumimoji="1" lang="ja-JP" altLang="en-US" dirty="0"/>
              <a:t>によって異なります。</a:t>
            </a:r>
            <a:r>
              <a:rPr kumimoji="1" lang="en-US" altLang="ja-JP" dirty="0"/>
              <a:t>Linux</a:t>
            </a:r>
            <a:r>
              <a:rPr kumimoji="1" lang="ja-JP" altLang="en-US" dirty="0"/>
              <a:t>と</a:t>
            </a:r>
            <a:r>
              <a:rPr kumimoji="1" lang="en-US" altLang="ja-JP" dirty="0"/>
              <a:t>Mac</a:t>
            </a:r>
            <a:r>
              <a:rPr kumimoji="1" lang="ja-JP" altLang="en-US" dirty="0"/>
              <a:t>では大体同じコマンドが使えると思います。</a:t>
            </a:r>
            <a:r>
              <a:rPr kumimoji="1" lang="en-US" altLang="ja-JP" dirty="0"/>
              <a:t>Windows</a:t>
            </a:r>
            <a:r>
              <a:rPr kumimoji="1" lang="ja-JP" altLang="en-US" dirty="0"/>
              <a:t>は</a:t>
            </a:r>
            <a:r>
              <a:rPr kumimoji="1" lang="en-US" altLang="ja-JP" dirty="0"/>
              <a:t>Linux</a:t>
            </a:r>
            <a:r>
              <a:rPr kumimoji="1" lang="ja-JP" altLang="en-US" dirty="0"/>
              <a:t>・</a:t>
            </a:r>
            <a:r>
              <a:rPr kumimoji="1" lang="en-US" altLang="ja-JP" dirty="0"/>
              <a:t>Mac</a:t>
            </a:r>
            <a:r>
              <a:rPr kumimoji="1" lang="ja-JP" altLang="en-US" dirty="0"/>
              <a:t>とコマンドが結構違います。</a:t>
            </a:r>
            <a:endParaRPr kumimoji="1" lang="en-US" altLang="ja-JP" dirty="0"/>
          </a:p>
          <a:p>
            <a:r>
              <a:rPr kumimoji="1" lang="en-US" altLang="ja-JP" dirty="0"/>
              <a:t>※</a:t>
            </a:r>
            <a:r>
              <a:rPr kumimoji="1" lang="ja-JP" altLang="en-US" dirty="0"/>
              <a:t>これは（特に初心者が）プログラミングするなら</a:t>
            </a:r>
            <a:r>
              <a:rPr kumimoji="1" lang="en-US" altLang="ja-JP" dirty="0"/>
              <a:t>Mac</a:t>
            </a:r>
            <a:r>
              <a:rPr kumimoji="1" lang="ja-JP" altLang="en-US" dirty="0"/>
              <a:t>を使ったほうがいいと思う理由の一つです。</a:t>
            </a:r>
            <a:endParaRPr kumimoji="1" lang="en-US" altLang="ja-JP" dirty="0"/>
          </a:p>
          <a:p>
            <a:r>
              <a:rPr kumimoji="1" lang="ja-JP" altLang="en-US" dirty="0"/>
              <a:t>たとえば</a:t>
            </a:r>
            <a:r>
              <a:rPr kumimoji="1" lang="en-US" altLang="ja-JP" dirty="0"/>
              <a:t>ls</a:t>
            </a:r>
            <a:r>
              <a:rPr kumimoji="1" lang="ja-JP" altLang="en-US" dirty="0"/>
              <a:t>が使えず</a:t>
            </a:r>
            <a:r>
              <a:rPr kumimoji="1" lang="en-US" altLang="ja-JP" dirty="0" err="1"/>
              <a:t>dir</a:t>
            </a:r>
            <a:r>
              <a:rPr kumimoji="1" lang="ja-JP" altLang="en-US" dirty="0"/>
              <a:t>を使う必要があります。</a:t>
            </a:r>
            <a:r>
              <a:rPr kumimoji="1" lang="en-US" altLang="ja-JP" dirty="0"/>
              <a:t>cd</a:t>
            </a:r>
            <a:r>
              <a:rPr kumimoji="1" lang="ja-JP" altLang="en-US" dirty="0"/>
              <a:t>は共通です。</a:t>
            </a:r>
            <a:endParaRPr kumimoji="1" lang="en-US" altLang="ja-JP" dirty="0"/>
          </a:p>
          <a:p>
            <a:r>
              <a:rPr kumimoji="1" lang="en-US" altLang="ja-JP" dirty="0"/>
              <a:t>PowerShell</a:t>
            </a:r>
            <a:r>
              <a:rPr kumimoji="1" lang="ja-JP" altLang="en-US" dirty="0"/>
              <a:t>では主要な</a:t>
            </a:r>
            <a:r>
              <a:rPr kumimoji="1" lang="en-US" altLang="ja-JP" dirty="0"/>
              <a:t>Linux</a:t>
            </a:r>
            <a:r>
              <a:rPr kumimoji="1" lang="ja-JP" altLang="en-US" dirty="0"/>
              <a:t>コマンドは使えそうなので</a:t>
            </a:r>
            <a:r>
              <a:rPr kumimoji="1" lang="en-US" altLang="ja-JP" dirty="0"/>
              <a:t>Windows</a:t>
            </a:r>
            <a:r>
              <a:rPr kumimoji="1" lang="ja-JP" altLang="en-US" dirty="0"/>
              <a:t>コマンドでも</a:t>
            </a:r>
            <a:r>
              <a:rPr kumimoji="1" lang="en-US" altLang="ja-JP" dirty="0"/>
              <a:t>Linux</a:t>
            </a:r>
            <a:r>
              <a:rPr kumimoji="1" lang="ja-JP" altLang="en-US" dirty="0"/>
              <a:t>コマンドでも大丈夫そう（全然検証してない）</a:t>
            </a:r>
            <a:endParaRPr kumimoji="1" lang="en-US" altLang="ja-JP" dirty="0"/>
          </a:p>
          <a:p>
            <a:r>
              <a:rPr kumimoji="1" lang="en-US" altLang="ja-JP" dirty="0"/>
              <a:t>PowerShell</a:t>
            </a:r>
            <a:r>
              <a:rPr kumimoji="1" lang="ja-JP" altLang="en-US" dirty="0"/>
              <a:t>で</a:t>
            </a:r>
            <a:r>
              <a:rPr kumimoji="1" lang="en-US" altLang="ja-JP" dirty="0"/>
              <a:t>Linux</a:t>
            </a:r>
            <a:r>
              <a:rPr kumimoji="1" lang="ja-JP" altLang="en-US" dirty="0"/>
              <a:t>コマンドが動かず困った場合は</a:t>
            </a:r>
            <a:endParaRPr kumimoji="1" lang="en-US" altLang="ja-JP" dirty="0"/>
          </a:p>
          <a:p>
            <a:r>
              <a:rPr kumimoji="1" lang="ja-JP" altLang="en-US" dirty="0"/>
              <a:t>・</a:t>
            </a:r>
            <a:r>
              <a:rPr kumimoji="1" lang="en-US" altLang="ja-JP" dirty="0"/>
              <a:t>Windows</a:t>
            </a:r>
            <a:r>
              <a:rPr kumimoji="1" lang="ja-JP" altLang="en-US" dirty="0"/>
              <a:t>コマンドを使う</a:t>
            </a:r>
            <a:endParaRPr kumimoji="1" lang="en-US" altLang="ja-JP" dirty="0"/>
          </a:p>
          <a:p>
            <a:r>
              <a:rPr kumimoji="1" lang="ja-JP" altLang="en-US" dirty="0"/>
              <a:t>・もっといいターミナルのソフトをダウンロードする</a:t>
            </a:r>
            <a:endParaRPr kumimoji="1" lang="en-US" altLang="ja-JP" dirty="0"/>
          </a:p>
          <a:p>
            <a:r>
              <a:rPr kumimoji="1" lang="ja-JP" altLang="en-US" dirty="0"/>
              <a:t>・</a:t>
            </a:r>
            <a:r>
              <a:rPr kumimoji="1" lang="en-US" altLang="ja-JP" dirty="0"/>
              <a:t>Linux</a:t>
            </a:r>
            <a:r>
              <a:rPr kumimoji="1" lang="ja-JP" altLang="en-US" dirty="0"/>
              <a:t>環境を</a:t>
            </a:r>
            <a:r>
              <a:rPr kumimoji="1" lang="en-US" altLang="ja-JP" dirty="0"/>
              <a:t>Windows</a:t>
            </a:r>
            <a:r>
              <a:rPr kumimoji="1" lang="ja-JP" altLang="en-US" dirty="0"/>
              <a:t>上で構築する</a:t>
            </a:r>
            <a:r>
              <a:rPr kumimoji="1" lang="en-US" altLang="ja-JP" dirty="0"/>
              <a:t>(WSL) </a:t>
            </a:r>
            <a:r>
              <a:rPr kumimoji="1" lang="ja-JP" altLang="en-US" dirty="0"/>
              <a:t>等の解決策があります。</a:t>
            </a:r>
            <a:endParaRPr kumimoji="1" lang="en-US" altLang="ja-JP" dirty="0"/>
          </a:p>
          <a:p>
            <a:r>
              <a:rPr kumimoji="1" lang="ja-JP" altLang="en-US" dirty="0"/>
              <a:t>プログラミングはエディタで完結できるので、本講義では以降そんなにターミナルは触りません。</a:t>
            </a:r>
            <a:endParaRPr kumimoji="1" lang="en-US" altLang="ja-JP" dirty="0"/>
          </a:p>
          <a:p>
            <a:r>
              <a:rPr kumimoji="1" lang="ja-JP" altLang="en-US" dirty="0"/>
              <a:t>でもターミナル関係の知識はきっと役に立つと思います。</a:t>
            </a:r>
            <a:endParaRPr kumimoji="1" lang="en-US" altLang="ja-JP" dirty="0"/>
          </a:p>
          <a:p>
            <a:pPr algn="l"/>
            <a:r>
              <a:rPr kumimoji="1" lang="en-US" altLang="ja-JP" dirty="0"/>
              <a:t>Windows</a:t>
            </a:r>
            <a:r>
              <a:rPr kumimoji="1" lang="ja-JP" altLang="en-US" dirty="0"/>
              <a:t>より</a:t>
            </a:r>
            <a:r>
              <a:rPr kumimoji="1" lang="en-US" altLang="ja-JP" dirty="0"/>
              <a:t>Linux</a:t>
            </a:r>
            <a:r>
              <a:rPr kumimoji="1" lang="ja-JP" altLang="en-US" dirty="0"/>
              <a:t>関係のネット情報が多いのでできるだけ</a:t>
            </a:r>
            <a:r>
              <a:rPr kumimoji="1" lang="en-US" altLang="ja-JP" dirty="0"/>
              <a:t>Linux</a:t>
            </a:r>
            <a:r>
              <a:rPr kumimoji="1" lang="ja-JP" altLang="en-US" dirty="0"/>
              <a:t>関係について知っておいたほうが融通が利きやすいと思います。</a:t>
            </a:r>
            <a:endParaRPr kumimoji="1" lang="en-US" altLang="ja-JP" dirty="0"/>
          </a:p>
          <a:p>
            <a:pPr algn="l"/>
            <a:r>
              <a:rPr kumimoji="1" lang="ja-JP" altLang="en-US" dirty="0"/>
              <a:t>前回軽く説明したように機械学習では外部のクラウド上の</a:t>
            </a:r>
            <a:r>
              <a:rPr kumimoji="1" lang="en-US" altLang="ja-JP" dirty="0"/>
              <a:t>PC</a:t>
            </a:r>
            <a:r>
              <a:rPr kumimoji="1" lang="ja-JP" altLang="en-US" dirty="0"/>
              <a:t>をレンタルして使うことがありますが、それもだいたい</a:t>
            </a:r>
            <a:r>
              <a:rPr kumimoji="1" lang="en-US" altLang="ja-JP" dirty="0"/>
              <a:t>Linux</a:t>
            </a:r>
            <a:r>
              <a:rPr kumimoji="1" lang="ja-JP" altLang="en-US" dirty="0"/>
              <a:t> </a:t>
            </a:r>
            <a:r>
              <a:rPr kumimoji="1" lang="en-US" altLang="ja-JP" dirty="0"/>
              <a:t>OS</a:t>
            </a:r>
            <a:r>
              <a:rPr kumimoji="1" lang="ja-JP" altLang="en-US" dirty="0"/>
              <a:t>の</a:t>
            </a:r>
            <a:r>
              <a:rPr kumimoji="1" lang="en-US" altLang="ja-JP" dirty="0"/>
              <a:t>PC</a:t>
            </a:r>
            <a:r>
              <a:rPr kumimoji="1" lang="ja-JP" altLang="en-US" dirty="0"/>
              <a:t>です。</a:t>
            </a:r>
          </a:p>
        </p:txBody>
      </p:sp>
      <p:sp>
        <p:nvSpPr>
          <p:cNvPr id="4" name="スライド番号プレースホルダー 3"/>
          <p:cNvSpPr>
            <a:spLocks noGrp="1"/>
          </p:cNvSpPr>
          <p:nvPr>
            <p:ph type="sldNum" sz="quarter" idx="5"/>
          </p:nvPr>
        </p:nvSpPr>
        <p:spPr/>
        <p:txBody>
          <a:bodyPr/>
          <a:lstStyle/>
          <a:p>
            <a:fld id="{956A5298-3B04-497D-89EB-5B0D10BCA93D}" type="slidenum">
              <a:rPr kumimoji="1" lang="ja-JP" altLang="en-US" smtClean="0"/>
              <a:t>11</a:t>
            </a:fld>
            <a:endParaRPr kumimoji="1" lang="ja-JP" altLang="en-US"/>
          </a:p>
        </p:txBody>
      </p:sp>
    </p:spTree>
    <p:extLst>
      <p:ext uri="{BB962C8B-B14F-4D97-AF65-F5344CB8AC3E}">
        <p14:creationId xmlns:p14="http://schemas.microsoft.com/office/powerpoint/2010/main" val="19169641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print()</a:t>
            </a:r>
            <a:r>
              <a:rPr kumimoji="1" lang="ja-JP" altLang="en-US" dirty="0"/>
              <a:t>は画面に値を表示する関数であると説明しましたが、厳密には値をターミナルに（より厳密には標準出力に）表示する関数です。</a:t>
            </a:r>
            <a:endParaRPr kumimoji="1" lang="en-US" altLang="ja-JP" dirty="0"/>
          </a:p>
          <a:p>
            <a:r>
              <a:rPr kumimoji="1" lang="ja-JP" altLang="en-US" dirty="0"/>
              <a:t>後で使う</a:t>
            </a:r>
            <a:r>
              <a:rPr kumimoji="1" lang="en-US" altLang="ja-JP" dirty="0"/>
              <a:t>VS Code</a:t>
            </a:r>
            <a:r>
              <a:rPr kumimoji="1" lang="ja-JP" altLang="en-US" dirty="0"/>
              <a:t>などのエディタではターミナル部分が存在するのでそこに値が表示されます。</a:t>
            </a:r>
            <a:endParaRPr kumimoji="1" lang="en-US" altLang="ja-JP" dirty="0"/>
          </a:p>
          <a:p>
            <a:r>
              <a:rPr kumimoji="1" lang="en-US" altLang="ja-JP" dirty="0"/>
              <a:t>Google </a:t>
            </a:r>
            <a:r>
              <a:rPr kumimoji="1" lang="en-US" altLang="ja-JP" dirty="0" err="1"/>
              <a:t>Colaboratory</a:t>
            </a:r>
            <a:r>
              <a:rPr kumimoji="1" lang="en-US" altLang="ja-JP" dirty="0"/>
              <a:t>, </a:t>
            </a:r>
            <a:r>
              <a:rPr kumimoji="1" lang="en-US" altLang="ja-JP" dirty="0" err="1"/>
              <a:t>Jupyter</a:t>
            </a:r>
            <a:r>
              <a:rPr kumimoji="1" lang="en-US" altLang="ja-JP" dirty="0"/>
              <a:t> Notebook</a:t>
            </a:r>
            <a:r>
              <a:rPr kumimoji="1" lang="ja-JP" altLang="en-US" dirty="0"/>
              <a:t>などの</a:t>
            </a:r>
            <a:r>
              <a:rPr kumimoji="1" lang="en-US" altLang="ja-JP" dirty="0" err="1"/>
              <a:t>ipythonNotebook</a:t>
            </a:r>
            <a:r>
              <a:rPr kumimoji="1" lang="en-US" altLang="ja-JP" dirty="0"/>
              <a:t>(</a:t>
            </a:r>
            <a:r>
              <a:rPr kumimoji="1" lang="ja-JP" altLang="en-US" dirty="0"/>
              <a:t>拡張子：</a:t>
            </a:r>
            <a:r>
              <a:rPr kumimoji="1" lang="en-US" altLang="ja-JP" dirty="0" err="1"/>
              <a:t>ipynb</a:t>
            </a:r>
            <a:r>
              <a:rPr kumimoji="1" lang="en-US" altLang="ja-JP" dirty="0"/>
              <a:t>)</a:t>
            </a:r>
            <a:r>
              <a:rPr kumimoji="1" lang="ja-JP" altLang="en-US" dirty="0"/>
              <a:t>の環境では、コードセルの実行結果がすぐ下に表示されるようになっています。</a:t>
            </a:r>
          </a:p>
        </p:txBody>
      </p:sp>
      <p:sp>
        <p:nvSpPr>
          <p:cNvPr id="4" name="スライド番号プレースホルダー 3"/>
          <p:cNvSpPr>
            <a:spLocks noGrp="1"/>
          </p:cNvSpPr>
          <p:nvPr>
            <p:ph type="sldNum" sz="quarter" idx="5"/>
          </p:nvPr>
        </p:nvSpPr>
        <p:spPr/>
        <p:txBody>
          <a:bodyPr/>
          <a:lstStyle/>
          <a:p>
            <a:fld id="{956A5298-3B04-497D-89EB-5B0D10BCA93D}" type="slidenum">
              <a:rPr kumimoji="1" lang="ja-JP" altLang="en-US" smtClean="0"/>
              <a:t>12</a:t>
            </a:fld>
            <a:endParaRPr kumimoji="1" lang="ja-JP" altLang="en-US"/>
          </a:p>
        </p:txBody>
      </p:sp>
    </p:spTree>
    <p:extLst>
      <p:ext uri="{BB962C8B-B14F-4D97-AF65-F5344CB8AC3E}">
        <p14:creationId xmlns:p14="http://schemas.microsoft.com/office/powerpoint/2010/main" val="1181450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拡張子が</a:t>
            </a:r>
            <a:r>
              <a:rPr kumimoji="1" lang="en-US" altLang="ja-JP" dirty="0"/>
              <a:t>.py.txt</a:t>
            </a:r>
            <a:r>
              <a:rPr kumimoji="1" lang="ja-JP" altLang="en-US" dirty="0"/>
              <a:t>にならないように注意</a:t>
            </a:r>
          </a:p>
        </p:txBody>
      </p:sp>
      <p:sp>
        <p:nvSpPr>
          <p:cNvPr id="4" name="スライド番号プレースホルダー 3"/>
          <p:cNvSpPr>
            <a:spLocks noGrp="1"/>
          </p:cNvSpPr>
          <p:nvPr>
            <p:ph type="sldNum" sz="quarter" idx="5"/>
          </p:nvPr>
        </p:nvSpPr>
        <p:spPr/>
        <p:txBody>
          <a:bodyPr/>
          <a:lstStyle/>
          <a:p>
            <a:fld id="{956A5298-3B04-497D-89EB-5B0D10BCA93D}" type="slidenum">
              <a:rPr kumimoji="1" lang="ja-JP" altLang="en-US" smtClean="0"/>
              <a:t>13</a:t>
            </a:fld>
            <a:endParaRPr kumimoji="1" lang="ja-JP" altLang="en-US"/>
          </a:p>
        </p:txBody>
      </p:sp>
    </p:spTree>
    <p:extLst>
      <p:ext uri="{BB962C8B-B14F-4D97-AF65-F5344CB8AC3E}">
        <p14:creationId xmlns:p14="http://schemas.microsoft.com/office/powerpoint/2010/main" val="7370857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VS Code</a:t>
            </a:r>
            <a:r>
              <a:rPr kumimoji="1" lang="ja-JP" altLang="en-US" dirty="0"/>
              <a:t>は拡張機能</a:t>
            </a:r>
            <a:r>
              <a:rPr kumimoji="1" lang="en-US" altLang="ja-JP" dirty="0"/>
              <a:t>(</a:t>
            </a:r>
            <a:r>
              <a:rPr kumimoji="1" lang="ja-JP" altLang="en-US" dirty="0"/>
              <a:t>プラグイン</a:t>
            </a:r>
            <a:r>
              <a:rPr kumimoji="1" lang="en-US" altLang="ja-JP" dirty="0"/>
              <a:t>)</a:t>
            </a:r>
            <a:r>
              <a:rPr kumimoji="1" lang="ja-JP" altLang="en-US" dirty="0"/>
              <a:t>が豊富なことが特徴です。これで小説書いている人もいた。（時代だな～）おすすめなど誰かに聞いたり検索してカスタマイズするといいと思います。</a:t>
            </a:r>
            <a:endParaRPr kumimoji="1" lang="en-US" altLang="ja-JP" dirty="0"/>
          </a:p>
          <a:p>
            <a:r>
              <a:rPr kumimoji="1" lang="ja-JP" altLang="en-US" dirty="0"/>
              <a:t>なお、評価の高い</a:t>
            </a:r>
            <a:r>
              <a:rPr kumimoji="1" lang="en-US" altLang="ja-JP" dirty="0"/>
              <a:t>PyCharm</a:t>
            </a:r>
            <a:r>
              <a:rPr kumimoji="1" lang="ja-JP" altLang="en-US" dirty="0"/>
              <a:t>というエディタも存在します。</a:t>
            </a:r>
            <a:r>
              <a:rPr kumimoji="1" lang="en-US" altLang="ja-JP" dirty="0"/>
              <a:t>PyCharm</a:t>
            </a:r>
            <a:r>
              <a:rPr kumimoji="1" lang="ja-JP" altLang="en-US" dirty="0"/>
              <a:t>は学生無料です。</a:t>
            </a:r>
            <a:endParaRPr kumimoji="1" lang="en-US" altLang="ja-JP" dirty="0"/>
          </a:p>
          <a:p>
            <a:r>
              <a:rPr kumimoji="1" lang="ja-JP" altLang="en-US" dirty="0"/>
              <a:t>本講義では、</a:t>
            </a:r>
            <a:r>
              <a:rPr kumimoji="1" lang="en-US" altLang="ja-JP" dirty="0"/>
              <a:t>VS Code/Visual Studio</a:t>
            </a:r>
            <a:r>
              <a:rPr kumimoji="1" lang="ja-JP" altLang="en-US" dirty="0"/>
              <a:t>は開発でよく使われること、また</a:t>
            </a:r>
            <a:r>
              <a:rPr kumimoji="1" lang="en-US" altLang="ja-JP" dirty="0"/>
              <a:t>PyCharm</a:t>
            </a:r>
            <a:r>
              <a:rPr kumimoji="1" lang="ja-JP" altLang="en-US" dirty="0"/>
              <a:t>は</a:t>
            </a:r>
            <a:r>
              <a:rPr kumimoji="1" lang="en-US" altLang="ja-JP" dirty="0"/>
              <a:t>Python</a:t>
            </a:r>
            <a:r>
              <a:rPr kumimoji="1" lang="ja-JP" altLang="en-US" dirty="0"/>
              <a:t>専門なのでほかの言語を今後触るときに</a:t>
            </a:r>
            <a:r>
              <a:rPr kumimoji="1" lang="en-US" altLang="ja-JP" dirty="0"/>
              <a:t>VS Code</a:t>
            </a:r>
            <a:r>
              <a:rPr kumimoji="1" lang="ja-JP" altLang="en-US" dirty="0"/>
              <a:t>に慣れておいたほうが役立つという理由から</a:t>
            </a:r>
            <a:r>
              <a:rPr kumimoji="1" lang="en-US" altLang="ja-JP" dirty="0"/>
              <a:t>VS Code</a:t>
            </a:r>
            <a:r>
              <a:rPr kumimoji="1" lang="ja-JP" altLang="en-US" dirty="0"/>
              <a:t>を選択しています。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956A5298-3B04-497D-89EB-5B0D10BCA93D}" type="slidenum">
              <a:rPr kumimoji="1" lang="ja-JP" altLang="en-US" smtClean="0"/>
              <a:t>16</a:t>
            </a:fld>
            <a:endParaRPr kumimoji="1" lang="ja-JP" altLang="en-US"/>
          </a:p>
        </p:txBody>
      </p:sp>
    </p:spTree>
    <p:extLst>
      <p:ext uri="{BB962C8B-B14F-4D97-AF65-F5344CB8AC3E}">
        <p14:creationId xmlns:p14="http://schemas.microsoft.com/office/powerpoint/2010/main" val="18724401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ターミナルが消えたら ターミナル </a:t>
            </a:r>
            <a:r>
              <a:rPr kumimoji="1" lang="en-US" altLang="ja-JP" dirty="0"/>
              <a:t>&gt; </a:t>
            </a:r>
            <a:r>
              <a:rPr kumimoji="1" lang="ja-JP" altLang="en-US" dirty="0"/>
              <a:t>新しいターミナル</a:t>
            </a:r>
            <a:endParaRPr kumimoji="1" lang="en-US" altLang="ja-JP" dirty="0"/>
          </a:p>
          <a:p>
            <a:r>
              <a:rPr kumimoji="1" lang="ja-JP" altLang="en-US" dirty="0"/>
              <a:t>実行しても勝手に出てきます</a:t>
            </a:r>
            <a:endParaRPr kumimoji="1" lang="en-US" altLang="ja-JP" dirty="0"/>
          </a:p>
          <a:p>
            <a:r>
              <a:rPr kumimoji="1" lang="ja-JP" altLang="en-US" dirty="0"/>
              <a:t>ボタン押したら勝手にターミナルにパス</a:t>
            </a:r>
            <a:r>
              <a:rPr kumimoji="1" lang="en-US" altLang="ja-JP" dirty="0"/>
              <a:t>/</a:t>
            </a:r>
            <a:r>
              <a:rPr kumimoji="1" lang="ja-JP" altLang="en-US" dirty="0"/>
              <a:t>ファイル名が表示されてるはず、さっきやったのを自動でやってくれてるんだね</a:t>
            </a:r>
            <a:endParaRPr kumimoji="1" lang="en-US" altLang="ja-JP" dirty="0"/>
          </a:p>
          <a:p>
            <a:r>
              <a:rPr kumimoji="1" lang="ja-JP" altLang="en-US" dirty="0"/>
              <a:t>さっきはファイルが置いてあるディレクトリまで移動したけどパス</a:t>
            </a:r>
            <a:r>
              <a:rPr kumimoji="1" lang="en-US" altLang="ja-JP" dirty="0"/>
              <a:t>+</a:t>
            </a:r>
            <a:r>
              <a:rPr kumimoji="1" lang="ja-JP" altLang="en-US" dirty="0"/>
              <a:t>ファイル名でも実行できるよ</a:t>
            </a:r>
            <a:endParaRPr kumimoji="1" lang="en-US" altLang="ja-JP" dirty="0"/>
          </a:p>
          <a:p>
            <a:endParaRPr kumimoji="1" lang="en-US" altLang="ja-JP" dirty="0"/>
          </a:p>
          <a:p>
            <a:r>
              <a:rPr kumimoji="1" lang="ja-JP" altLang="en-US" dirty="0"/>
              <a:t>ターミナルが</a:t>
            </a:r>
            <a:r>
              <a:rPr kumimoji="1" lang="en-US" altLang="ja-JP" dirty="0"/>
              <a:t>Python</a:t>
            </a:r>
            <a:r>
              <a:rPr kumimoji="1" lang="ja-JP" altLang="en-US" dirty="0"/>
              <a:t>インタプリタモードになっているとエラーが出て実行できない（コマンドを受け付ける行が </a:t>
            </a:r>
            <a:r>
              <a:rPr kumimoji="1" lang="en-US" altLang="ja-JP" dirty="0"/>
              <a:t>&gt;&gt;&gt;</a:t>
            </a:r>
            <a:r>
              <a:rPr kumimoji="1" lang="ja-JP" altLang="en-US" dirty="0"/>
              <a:t>になってるとき）</a:t>
            </a:r>
            <a:endParaRPr kumimoji="1" lang="en-US" altLang="ja-JP" dirty="0"/>
          </a:p>
          <a:p>
            <a:r>
              <a:rPr kumimoji="1" lang="ja-JP" altLang="en-US" dirty="0"/>
              <a:t>左下に</a:t>
            </a:r>
            <a:r>
              <a:rPr kumimoji="1" lang="en-US" altLang="ja-JP" dirty="0"/>
              <a:t>Python</a:t>
            </a:r>
            <a:r>
              <a:rPr kumimoji="1" lang="ja-JP" altLang="en-US" dirty="0"/>
              <a:t>のバージョンが出ていてそこから</a:t>
            </a:r>
            <a:r>
              <a:rPr kumimoji="1" lang="en-US" altLang="ja-JP" dirty="0"/>
              <a:t>Python2, 3, </a:t>
            </a:r>
            <a:r>
              <a:rPr kumimoji="1" lang="ja-JP" altLang="en-US" dirty="0"/>
              <a:t>あと</a:t>
            </a:r>
            <a:r>
              <a:rPr kumimoji="1" lang="en-US" altLang="ja-JP" dirty="0" err="1"/>
              <a:t>conda</a:t>
            </a:r>
            <a:r>
              <a:rPr kumimoji="1" lang="ja-JP" altLang="en-US" dirty="0"/>
              <a:t>環境とか選択できる</a:t>
            </a:r>
            <a:endParaRPr kumimoji="1" lang="en-US" altLang="ja-JP" dirty="0"/>
          </a:p>
          <a:p>
            <a:endParaRPr kumimoji="1" lang="en-US" altLang="ja-JP" dirty="0"/>
          </a:p>
          <a:p>
            <a:r>
              <a:rPr kumimoji="1" lang="ja-JP" altLang="en-US" dirty="0"/>
              <a:t>最初は機能がいっぱいあってわけわからないと思いますがすこしずつ慣れていきましょう</a:t>
            </a:r>
          </a:p>
        </p:txBody>
      </p:sp>
      <p:sp>
        <p:nvSpPr>
          <p:cNvPr id="4" name="スライド番号プレースホルダー 3"/>
          <p:cNvSpPr>
            <a:spLocks noGrp="1"/>
          </p:cNvSpPr>
          <p:nvPr>
            <p:ph type="sldNum" sz="quarter" idx="5"/>
          </p:nvPr>
        </p:nvSpPr>
        <p:spPr/>
        <p:txBody>
          <a:bodyPr/>
          <a:lstStyle/>
          <a:p>
            <a:fld id="{956A5298-3B04-497D-89EB-5B0D10BCA93D}" type="slidenum">
              <a:rPr kumimoji="1" lang="ja-JP" altLang="en-US" smtClean="0"/>
              <a:t>17</a:t>
            </a:fld>
            <a:endParaRPr kumimoji="1" lang="ja-JP" altLang="en-US"/>
          </a:p>
        </p:txBody>
      </p:sp>
    </p:spTree>
    <p:extLst>
      <p:ext uri="{BB962C8B-B14F-4D97-AF65-F5344CB8AC3E}">
        <p14:creationId xmlns:p14="http://schemas.microsoft.com/office/powerpoint/2010/main" val="516075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956A5298-3B04-497D-89EB-5B0D10BCA93D}" type="slidenum">
              <a:rPr kumimoji="1" lang="ja-JP" altLang="en-US" smtClean="0"/>
              <a:t>18</a:t>
            </a:fld>
            <a:endParaRPr kumimoji="1" lang="ja-JP" altLang="en-US"/>
          </a:p>
        </p:txBody>
      </p:sp>
    </p:spTree>
    <p:extLst>
      <p:ext uri="{BB962C8B-B14F-4D97-AF65-F5344CB8AC3E}">
        <p14:creationId xmlns:p14="http://schemas.microsoft.com/office/powerpoint/2010/main" val="422837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D1458ED-A7A6-4D0C-909E-27B2089F3CF4}"/>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171A9C72-95F7-42CA-847C-B44D2A3F19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2FE1AD5B-EB5D-4A9A-AAE1-2B4A4060A4D6}"/>
              </a:ext>
            </a:extLst>
          </p:cNvPr>
          <p:cNvSpPr>
            <a:spLocks noGrp="1"/>
          </p:cNvSpPr>
          <p:nvPr>
            <p:ph type="dt" sz="half" idx="10"/>
          </p:nvPr>
        </p:nvSpPr>
        <p:spPr/>
        <p:txBody>
          <a:bodyPr/>
          <a:lstStyle/>
          <a:p>
            <a:fld id="{E52EF7C7-DB31-460F-8CB9-C66E58750CA1}" type="datetime1">
              <a:rPr kumimoji="1" lang="ja-JP" altLang="en-US" smtClean="0"/>
              <a:t>2021/5/17</a:t>
            </a:fld>
            <a:endParaRPr kumimoji="1" lang="ja-JP" altLang="en-US"/>
          </a:p>
        </p:txBody>
      </p:sp>
      <p:sp>
        <p:nvSpPr>
          <p:cNvPr id="5" name="フッター プレースホルダー 4">
            <a:extLst>
              <a:ext uri="{FF2B5EF4-FFF2-40B4-BE49-F238E27FC236}">
                <a16:creationId xmlns:a16="http://schemas.microsoft.com/office/drawing/2014/main" id="{4F6C5841-96B6-4EDE-ABC3-1C3D0C7C585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ADE19A6-55CB-449C-95BC-EB1094C0DA90}"/>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5260050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FD112F-E0B8-414E-8CE3-0007E970B5FA}"/>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66616CF7-9BA8-47FB-97CF-F104A46181D3}"/>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1F1FFC7-8C22-4137-A68E-EA2A2A8C2A41}"/>
              </a:ext>
            </a:extLst>
          </p:cNvPr>
          <p:cNvSpPr>
            <a:spLocks noGrp="1"/>
          </p:cNvSpPr>
          <p:nvPr>
            <p:ph type="dt" sz="half" idx="10"/>
          </p:nvPr>
        </p:nvSpPr>
        <p:spPr/>
        <p:txBody>
          <a:bodyPr/>
          <a:lstStyle/>
          <a:p>
            <a:fld id="{4AE542C5-471E-4E75-ADB3-A2F1BF6AF3C2}" type="datetime1">
              <a:rPr kumimoji="1" lang="ja-JP" altLang="en-US" smtClean="0"/>
              <a:t>2021/5/17</a:t>
            </a:fld>
            <a:endParaRPr kumimoji="1" lang="ja-JP" altLang="en-US"/>
          </a:p>
        </p:txBody>
      </p:sp>
      <p:sp>
        <p:nvSpPr>
          <p:cNvPr id="5" name="フッター プレースホルダー 4">
            <a:extLst>
              <a:ext uri="{FF2B5EF4-FFF2-40B4-BE49-F238E27FC236}">
                <a16:creationId xmlns:a16="http://schemas.microsoft.com/office/drawing/2014/main" id="{F005C3EC-AF00-4717-8D15-E785AABB930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DAC9E2B-85F6-4A93-A433-C491E577EF40}"/>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3729634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1BD928D-DE56-486B-B7BD-3B8EA2FA1C97}"/>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B9CD3194-5670-40F4-B3B3-4F8898B85D57}"/>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7E3E827-4539-4EE3-A507-CAEB4A0E6F2D}"/>
              </a:ext>
            </a:extLst>
          </p:cNvPr>
          <p:cNvSpPr>
            <a:spLocks noGrp="1"/>
          </p:cNvSpPr>
          <p:nvPr>
            <p:ph type="dt" sz="half" idx="10"/>
          </p:nvPr>
        </p:nvSpPr>
        <p:spPr/>
        <p:txBody>
          <a:bodyPr/>
          <a:lstStyle/>
          <a:p>
            <a:fld id="{0124030B-27BF-4112-BEAA-ED7A5A914035}" type="datetime1">
              <a:rPr kumimoji="1" lang="ja-JP" altLang="en-US" smtClean="0"/>
              <a:t>2021/5/17</a:t>
            </a:fld>
            <a:endParaRPr kumimoji="1" lang="ja-JP" altLang="en-US"/>
          </a:p>
        </p:txBody>
      </p:sp>
      <p:sp>
        <p:nvSpPr>
          <p:cNvPr id="5" name="フッター プレースホルダー 4">
            <a:extLst>
              <a:ext uri="{FF2B5EF4-FFF2-40B4-BE49-F238E27FC236}">
                <a16:creationId xmlns:a16="http://schemas.microsoft.com/office/drawing/2014/main" id="{12CD141D-3B9E-4F2B-818F-097287F784B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FC0CF8B-6E9D-4817-AE61-4C1B87B3D965}"/>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3212789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5A77FB-0565-4DB4-BB8B-6AF8F0831AA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82339E8-0541-4427-9B19-A8EAF1DDE71E}"/>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515F7AB-DC16-4FFF-B47D-1A1DF88790C6}"/>
              </a:ext>
            </a:extLst>
          </p:cNvPr>
          <p:cNvSpPr>
            <a:spLocks noGrp="1"/>
          </p:cNvSpPr>
          <p:nvPr>
            <p:ph type="dt" sz="half" idx="10"/>
          </p:nvPr>
        </p:nvSpPr>
        <p:spPr/>
        <p:txBody>
          <a:bodyPr/>
          <a:lstStyle/>
          <a:p>
            <a:fld id="{EE8D1067-1BD5-4036-A655-F3F420A55264}" type="datetime1">
              <a:rPr kumimoji="1" lang="ja-JP" altLang="en-US" smtClean="0"/>
              <a:t>2021/5/17</a:t>
            </a:fld>
            <a:endParaRPr kumimoji="1" lang="ja-JP" altLang="en-US"/>
          </a:p>
        </p:txBody>
      </p:sp>
      <p:sp>
        <p:nvSpPr>
          <p:cNvPr id="5" name="フッター プレースホルダー 4">
            <a:extLst>
              <a:ext uri="{FF2B5EF4-FFF2-40B4-BE49-F238E27FC236}">
                <a16:creationId xmlns:a16="http://schemas.microsoft.com/office/drawing/2014/main" id="{61D49F29-419B-4907-A29E-F04EAE9FC3F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D19F249-976D-4F1E-ADE3-936CF24559B3}"/>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315746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02E3D5-A966-4684-90AB-A3C9EDF6D7C0}"/>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31E9A2A-BFE6-42A8-8E49-518228C818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13FC3EDD-CF46-49DA-87B6-81D3E576F99C}"/>
              </a:ext>
            </a:extLst>
          </p:cNvPr>
          <p:cNvSpPr>
            <a:spLocks noGrp="1"/>
          </p:cNvSpPr>
          <p:nvPr>
            <p:ph type="dt" sz="half" idx="10"/>
          </p:nvPr>
        </p:nvSpPr>
        <p:spPr/>
        <p:txBody>
          <a:bodyPr/>
          <a:lstStyle/>
          <a:p>
            <a:fld id="{7126EC45-5405-4BF6-A6D4-15856F5D8142}" type="datetime1">
              <a:rPr kumimoji="1" lang="ja-JP" altLang="en-US" smtClean="0"/>
              <a:t>2021/5/17</a:t>
            </a:fld>
            <a:endParaRPr kumimoji="1" lang="ja-JP" altLang="en-US"/>
          </a:p>
        </p:txBody>
      </p:sp>
      <p:sp>
        <p:nvSpPr>
          <p:cNvPr id="5" name="フッター プレースホルダー 4">
            <a:extLst>
              <a:ext uri="{FF2B5EF4-FFF2-40B4-BE49-F238E27FC236}">
                <a16:creationId xmlns:a16="http://schemas.microsoft.com/office/drawing/2014/main" id="{F52D5749-3583-4F67-93AE-CFF360C9978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9851522-3C17-4A3D-B5D6-82D7CEF59BF4}"/>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3447077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B7B09F-EA9C-4E2E-9E33-E43AB6BD5D6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F38A576-77DD-41E4-8EFC-C57A9568F0AE}"/>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66F39E4E-AC8C-441E-9AEC-EBE60A756D64}"/>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19D6415B-36AA-439B-9C3C-0429C2053CE0}"/>
              </a:ext>
            </a:extLst>
          </p:cNvPr>
          <p:cNvSpPr>
            <a:spLocks noGrp="1"/>
          </p:cNvSpPr>
          <p:nvPr>
            <p:ph type="dt" sz="half" idx="10"/>
          </p:nvPr>
        </p:nvSpPr>
        <p:spPr/>
        <p:txBody>
          <a:bodyPr/>
          <a:lstStyle/>
          <a:p>
            <a:fld id="{3958C763-E7D7-4CFC-8D25-22E9C5144414}" type="datetime1">
              <a:rPr kumimoji="1" lang="ja-JP" altLang="en-US" smtClean="0"/>
              <a:t>2021/5/17</a:t>
            </a:fld>
            <a:endParaRPr kumimoji="1" lang="ja-JP" altLang="en-US"/>
          </a:p>
        </p:txBody>
      </p:sp>
      <p:sp>
        <p:nvSpPr>
          <p:cNvPr id="6" name="フッター プレースホルダー 5">
            <a:extLst>
              <a:ext uri="{FF2B5EF4-FFF2-40B4-BE49-F238E27FC236}">
                <a16:creationId xmlns:a16="http://schemas.microsoft.com/office/drawing/2014/main" id="{D83CE811-F320-4D91-9C1B-078A8597250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EA7D544-671C-4558-B760-8BBC39DEBD54}"/>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18358291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AFBA07-30DB-4EAE-A181-7ECAACA54958}"/>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7A55D0F-EB0F-46E5-9883-E2887C56CA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9733022E-959E-4590-8586-686D57E15990}"/>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3F290564-30B4-46B2-B44E-134C36D880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8D333590-8610-4766-87FF-22B33BE5EB9B}"/>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B23D56BE-859A-4AAE-98AF-A177CDCE5396}"/>
              </a:ext>
            </a:extLst>
          </p:cNvPr>
          <p:cNvSpPr>
            <a:spLocks noGrp="1"/>
          </p:cNvSpPr>
          <p:nvPr>
            <p:ph type="dt" sz="half" idx="10"/>
          </p:nvPr>
        </p:nvSpPr>
        <p:spPr/>
        <p:txBody>
          <a:bodyPr/>
          <a:lstStyle/>
          <a:p>
            <a:fld id="{9794B542-B803-448C-996A-D3A293CC4426}" type="datetime1">
              <a:rPr kumimoji="1" lang="ja-JP" altLang="en-US" smtClean="0"/>
              <a:t>2021/5/17</a:t>
            </a:fld>
            <a:endParaRPr kumimoji="1" lang="ja-JP" altLang="en-US"/>
          </a:p>
        </p:txBody>
      </p:sp>
      <p:sp>
        <p:nvSpPr>
          <p:cNvPr id="8" name="フッター プレースホルダー 7">
            <a:extLst>
              <a:ext uri="{FF2B5EF4-FFF2-40B4-BE49-F238E27FC236}">
                <a16:creationId xmlns:a16="http://schemas.microsoft.com/office/drawing/2014/main" id="{D3AE6EEA-CBA0-4559-B90F-C7048ED6400A}"/>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18FDAD7A-E751-4612-9D67-A572CD9EF878}"/>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3047218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01595B-8706-4845-85B7-D762021F80B8}"/>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80037EC-46DC-469E-8CBC-0B5AF85FBBF4}"/>
              </a:ext>
            </a:extLst>
          </p:cNvPr>
          <p:cNvSpPr>
            <a:spLocks noGrp="1"/>
          </p:cNvSpPr>
          <p:nvPr>
            <p:ph type="dt" sz="half" idx="10"/>
          </p:nvPr>
        </p:nvSpPr>
        <p:spPr/>
        <p:txBody>
          <a:bodyPr/>
          <a:lstStyle/>
          <a:p>
            <a:fld id="{74E87749-7BB9-4196-A832-C4C01E3666B1}" type="datetime1">
              <a:rPr kumimoji="1" lang="ja-JP" altLang="en-US" smtClean="0"/>
              <a:t>2021/5/17</a:t>
            </a:fld>
            <a:endParaRPr kumimoji="1" lang="ja-JP" altLang="en-US"/>
          </a:p>
        </p:txBody>
      </p:sp>
      <p:sp>
        <p:nvSpPr>
          <p:cNvPr id="4" name="フッター プレースホルダー 3">
            <a:extLst>
              <a:ext uri="{FF2B5EF4-FFF2-40B4-BE49-F238E27FC236}">
                <a16:creationId xmlns:a16="http://schemas.microsoft.com/office/drawing/2014/main" id="{031B15E3-8080-4C14-87C3-342464E0A931}"/>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BD9F9307-E663-4D76-91E8-292B402A7D3E}"/>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82487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4CC75049-299B-412F-97D4-7ACE1B997F73}"/>
              </a:ext>
            </a:extLst>
          </p:cNvPr>
          <p:cNvSpPr>
            <a:spLocks noGrp="1"/>
          </p:cNvSpPr>
          <p:nvPr>
            <p:ph type="dt" sz="half" idx="10"/>
          </p:nvPr>
        </p:nvSpPr>
        <p:spPr/>
        <p:txBody>
          <a:bodyPr/>
          <a:lstStyle/>
          <a:p>
            <a:fld id="{50BE1AA4-3BA3-4A33-9D6C-5E03C7B0698D}" type="datetime1">
              <a:rPr kumimoji="1" lang="ja-JP" altLang="en-US" smtClean="0"/>
              <a:t>2021/5/17</a:t>
            </a:fld>
            <a:endParaRPr kumimoji="1" lang="ja-JP" altLang="en-US"/>
          </a:p>
        </p:txBody>
      </p:sp>
      <p:sp>
        <p:nvSpPr>
          <p:cNvPr id="3" name="フッター プレースホルダー 2">
            <a:extLst>
              <a:ext uri="{FF2B5EF4-FFF2-40B4-BE49-F238E27FC236}">
                <a16:creationId xmlns:a16="http://schemas.microsoft.com/office/drawing/2014/main" id="{68D71354-3470-47DA-BFB0-A9BD13670487}"/>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B5309BB1-9E77-4621-BAE3-29698BD2AC62}"/>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4233981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E52EB7-23B1-45D1-8ADE-2A79A574DED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E7A0457-EB10-48BF-B40F-CA16DAA6E6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860C04F7-2368-4075-869C-9566C6CC7D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E64D1CC-2079-4737-86C0-51473A4A33E9}"/>
              </a:ext>
            </a:extLst>
          </p:cNvPr>
          <p:cNvSpPr>
            <a:spLocks noGrp="1"/>
          </p:cNvSpPr>
          <p:nvPr>
            <p:ph type="dt" sz="half" idx="10"/>
          </p:nvPr>
        </p:nvSpPr>
        <p:spPr/>
        <p:txBody>
          <a:bodyPr/>
          <a:lstStyle/>
          <a:p>
            <a:fld id="{5DB46B5C-B6B5-4FE6-A988-4566D22F6573}" type="datetime1">
              <a:rPr kumimoji="1" lang="ja-JP" altLang="en-US" smtClean="0"/>
              <a:t>2021/5/17</a:t>
            </a:fld>
            <a:endParaRPr kumimoji="1" lang="ja-JP" altLang="en-US"/>
          </a:p>
        </p:txBody>
      </p:sp>
      <p:sp>
        <p:nvSpPr>
          <p:cNvPr id="6" name="フッター プレースホルダー 5">
            <a:extLst>
              <a:ext uri="{FF2B5EF4-FFF2-40B4-BE49-F238E27FC236}">
                <a16:creationId xmlns:a16="http://schemas.microsoft.com/office/drawing/2014/main" id="{B1ACDED5-6C85-4264-806D-624193DDADB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CFB8152-1AF2-4399-9789-D402684E56ED}"/>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2278818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EFBEB6-1E4E-41C6-8530-05EAF0670C0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9A3A7BAF-893F-4BF2-B66F-F21E256942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2AB209BD-6866-4F10-9247-1DA032037C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EE781D2-DD6D-4E83-B4E7-4DCF1D57F5BF}"/>
              </a:ext>
            </a:extLst>
          </p:cNvPr>
          <p:cNvSpPr>
            <a:spLocks noGrp="1"/>
          </p:cNvSpPr>
          <p:nvPr>
            <p:ph type="dt" sz="half" idx="10"/>
          </p:nvPr>
        </p:nvSpPr>
        <p:spPr/>
        <p:txBody>
          <a:bodyPr/>
          <a:lstStyle/>
          <a:p>
            <a:fld id="{6CE5F902-72BE-4859-9569-231545853FD1}" type="datetime1">
              <a:rPr kumimoji="1" lang="ja-JP" altLang="en-US" smtClean="0"/>
              <a:t>2021/5/17</a:t>
            </a:fld>
            <a:endParaRPr kumimoji="1" lang="ja-JP" altLang="en-US"/>
          </a:p>
        </p:txBody>
      </p:sp>
      <p:sp>
        <p:nvSpPr>
          <p:cNvPr id="6" name="フッター プレースホルダー 5">
            <a:extLst>
              <a:ext uri="{FF2B5EF4-FFF2-40B4-BE49-F238E27FC236}">
                <a16:creationId xmlns:a16="http://schemas.microsoft.com/office/drawing/2014/main" id="{A1886133-DD82-406C-96B8-88832CA39E6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2082CE6-F16E-4BDA-B200-B27E28BFB3F7}"/>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19159136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DA790726-869B-4609-8DB7-C796AE04DA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0D7644F-1FFE-43DD-A0C1-60B2B430DD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1A37D54-7B22-4596-A974-1D213F11B9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796D49-FEF2-4BD6-923B-C4F809871E81}" type="datetime1">
              <a:rPr kumimoji="1" lang="ja-JP" altLang="en-US" smtClean="0"/>
              <a:t>2021/5/17</a:t>
            </a:fld>
            <a:endParaRPr kumimoji="1" lang="ja-JP" altLang="en-US"/>
          </a:p>
        </p:txBody>
      </p:sp>
      <p:sp>
        <p:nvSpPr>
          <p:cNvPr id="5" name="フッター プレースホルダー 4">
            <a:extLst>
              <a:ext uri="{FF2B5EF4-FFF2-40B4-BE49-F238E27FC236}">
                <a16:creationId xmlns:a16="http://schemas.microsoft.com/office/drawing/2014/main" id="{26115DFC-3A1C-459D-A386-FE82667AC1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C47050C7-1396-4CAF-A7DD-9A6C8DEFBF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14520659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hackmd.io/@ZpHarZg8QAqcpr1qINVQRQ/ryhRz5RvO"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61EABA-5596-4BD3-AC6B-CAE45F16A1F1}"/>
              </a:ext>
            </a:extLst>
          </p:cNvPr>
          <p:cNvSpPr>
            <a:spLocks noGrp="1"/>
          </p:cNvSpPr>
          <p:nvPr>
            <p:ph type="ctrTitle"/>
          </p:nvPr>
        </p:nvSpPr>
        <p:spPr>
          <a:xfrm>
            <a:off x="6386209" y="585216"/>
            <a:ext cx="4961615" cy="3315112"/>
          </a:xfrm>
        </p:spPr>
        <p:txBody>
          <a:bodyPr>
            <a:normAutofit/>
          </a:bodyPr>
          <a:lstStyle/>
          <a:p>
            <a:pPr algn="l"/>
            <a:r>
              <a:rPr kumimoji="1" lang="en-US" altLang="ja-JP" sz="5200" dirty="0"/>
              <a:t>Python</a:t>
            </a:r>
            <a:r>
              <a:rPr kumimoji="1" lang="ja-JP" altLang="en-US" sz="5200" dirty="0"/>
              <a:t>班 第</a:t>
            </a:r>
            <a:r>
              <a:rPr lang="en-US" altLang="ja-JP" sz="5200" dirty="0"/>
              <a:t>3</a:t>
            </a:r>
            <a:r>
              <a:rPr kumimoji="1" lang="ja-JP" altLang="en-US" sz="5200"/>
              <a:t>回</a:t>
            </a:r>
            <a:endParaRPr kumimoji="1" lang="ja-JP" altLang="en-US" sz="5200" dirty="0"/>
          </a:p>
        </p:txBody>
      </p:sp>
      <p:sp>
        <p:nvSpPr>
          <p:cNvPr id="3" name="字幕 2">
            <a:extLst>
              <a:ext uri="{FF2B5EF4-FFF2-40B4-BE49-F238E27FC236}">
                <a16:creationId xmlns:a16="http://schemas.microsoft.com/office/drawing/2014/main" id="{529FEF05-79D5-4D97-ADA2-8AFEDF223D48}"/>
              </a:ext>
            </a:extLst>
          </p:cNvPr>
          <p:cNvSpPr>
            <a:spLocks noGrp="1"/>
          </p:cNvSpPr>
          <p:nvPr>
            <p:ph type="subTitle" idx="1"/>
          </p:nvPr>
        </p:nvSpPr>
        <p:spPr>
          <a:xfrm>
            <a:off x="6386209" y="4072042"/>
            <a:ext cx="4961615" cy="2053839"/>
          </a:xfrm>
        </p:spPr>
        <p:txBody>
          <a:bodyPr>
            <a:normAutofit/>
          </a:bodyPr>
          <a:lstStyle/>
          <a:p>
            <a:pPr algn="l"/>
            <a:r>
              <a:rPr lang="en-US" altLang="ja-JP" dirty="0"/>
              <a:t>2021/05/15 and @OSK-Python</a:t>
            </a:r>
            <a:r>
              <a:rPr lang="ja-JP" altLang="en-US" dirty="0"/>
              <a:t>班</a:t>
            </a:r>
            <a:endParaRPr kumimoji="1" lang="ja-JP" altLang="en-US" dirty="0"/>
          </a:p>
        </p:txBody>
      </p:sp>
      <p:pic>
        <p:nvPicPr>
          <p:cNvPr id="12" name="ビデオ 11">
            <a:extLst>
              <a:ext uri="{FF2B5EF4-FFF2-40B4-BE49-F238E27FC236}">
                <a16:creationId xmlns:a16="http://schemas.microsoft.com/office/drawing/2014/main" id="{56E87197-C879-4F05-9AD4-DB755FFADB6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838198" y="1887098"/>
            <a:ext cx="5186061" cy="2908874"/>
          </a:xfrm>
          <a:prstGeom prst="rect">
            <a:avLst/>
          </a:prstGeom>
        </p:spPr>
      </p:pic>
      <p:sp>
        <p:nvSpPr>
          <p:cNvPr id="4" name="スライド番号プレースホルダー 3">
            <a:extLst>
              <a:ext uri="{FF2B5EF4-FFF2-40B4-BE49-F238E27FC236}">
                <a16:creationId xmlns:a16="http://schemas.microsoft.com/office/drawing/2014/main" id="{88FC2BC5-A1D2-4754-B6F8-CBE97B9E27F7}"/>
              </a:ext>
            </a:extLst>
          </p:cNvPr>
          <p:cNvSpPr>
            <a:spLocks noGrp="1"/>
          </p:cNvSpPr>
          <p:nvPr>
            <p:ph type="sldNum" sz="quarter" idx="12"/>
          </p:nvPr>
        </p:nvSpPr>
        <p:spPr/>
        <p:txBody>
          <a:bodyPr/>
          <a:lstStyle/>
          <a:p>
            <a:fld id="{85F73AB3-8848-4894-8721-4D01BEA4DB08}" type="slidenum">
              <a:rPr kumimoji="1" lang="ja-JP" altLang="en-US" smtClean="0"/>
              <a:t>1</a:t>
            </a:fld>
            <a:endParaRPr kumimoji="1" lang="ja-JP" altLang="en-US"/>
          </a:p>
        </p:txBody>
      </p:sp>
    </p:spTree>
    <p:extLst>
      <p:ext uri="{BB962C8B-B14F-4D97-AF65-F5344CB8AC3E}">
        <p14:creationId xmlns:p14="http://schemas.microsoft.com/office/powerpoint/2010/main" val="3240248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85"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2"/>
                                        </p:tgtEl>
                                      </p:cBhvr>
                                    </p:cmd>
                                  </p:childTnLst>
                                </p:cTn>
                              </p:par>
                            </p:childTnLst>
                          </p:cTn>
                        </p:par>
                      </p:childTnLst>
                    </p:cTn>
                  </p:par>
                </p:childTnLst>
              </p:cTn>
              <p:nextCondLst>
                <p:cond evt="onClick" delay="0">
                  <p:tgtEl>
                    <p:spTgt spid="12"/>
                  </p:tgtEl>
                </p:cond>
              </p:nextCondLst>
            </p:seq>
            <p:video>
              <p:cMediaNode mute="1">
                <p:cTn id="12" repeatCount="indefinite" fill="hold" display="0">
                  <p:stCondLst>
                    <p:cond delay="indefinite"/>
                  </p:stCondLst>
                </p:cTn>
                <p:tgtEl>
                  <p:spTgt spid="12"/>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8" name="Rectangle 70">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E2535CB9-CA35-421F-9743-BA147B3E1F51}"/>
              </a:ext>
            </a:extLst>
          </p:cNvPr>
          <p:cNvSpPr>
            <a:spLocks noGrp="1"/>
          </p:cNvSpPr>
          <p:nvPr>
            <p:ph type="title"/>
          </p:nvPr>
        </p:nvSpPr>
        <p:spPr>
          <a:xfrm>
            <a:off x="838200" y="365125"/>
            <a:ext cx="10515600" cy="1306443"/>
          </a:xfrm>
        </p:spPr>
        <p:txBody>
          <a:bodyPr>
            <a:normAutofit/>
          </a:bodyPr>
          <a:lstStyle/>
          <a:p>
            <a:r>
              <a:rPr lang="ja-JP" altLang="en-US" sz="4000" dirty="0"/>
              <a:t>いろいろな環境 </a:t>
            </a:r>
            <a:r>
              <a:rPr lang="en-US" altLang="ja-JP" sz="2000" dirty="0"/>
              <a:t>-</a:t>
            </a:r>
            <a:r>
              <a:rPr lang="ja-JP" altLang="en-US" sz="2000" dirty="0"/>
              <a:t>ターミナル上で</a:t>
            </a:r>
            <a:r>
              <a:rPr lang="en-US" altLang="ja-JP" sz="2000" dirty="0"/>
              <a:t>Python</a:t>
            </a:r>
            <a:r>
              <a:rPr lang="ja-JP" altLang="en-US" sz="2000" dirty="0"/>
              <a:t>プログラミング</a:t>
            </a:r>
            <a:r>
              <a:rPr lang="en-US" altLang="ja-JP" sz="2000" dirty="0"/>
              <a:t>+</a:t>
            </a:r>
            <a:r>
              <a:rPr lang="ja-JP" altLang="en-US" sz="2000" dirty="0"/>
              <a:t>実行</a:t>
            </a:r>
            <a:endParaRPr kumimoji="1" lang="ja-JP" altLang="en-US" sz="4000" dirty="0"/>
          </a:p>
        </p:txBody>
      </p:sp>
      <p:sp>
        <p:nvSpPr>
          <p:cNvPr id="3" name="コンテンツ プレースホルダー 2">
            <a:extLst>
              <a:ext uri="{FF2B5EF4-FFF2-40B4-BE49-F238E27FC236}">
                <a16:creationId xmlns:a16="http://schemas.microsoft.com/office/drawing/2014/main" id="{2A927A72-4677-4804-AFF4-2B21B0A72B89}"/>
              </a:ext>
            </a:extLst>
          </p:cNvPr>
          <p:cNvSpPr>
            <a:spLocks noGrp="1"/>
          </p:cNvSpPr>
          <p:nvPr>
            <p:ph idx="1"/>
          </p:nvPr>
        </p:nvSpPr>
        <p:spPr>
          <a:xfrm>
            <a:off x="838200" y="1825625"/>
            <a:ext cx="4152774" cy="4303464"/>
          </a:xfrm>
        </p:spPr>
        <p:txBody>
          <a:bodyPr>
            <a:normAutofit/>
          </a:bodyPr>
          <a:lstStyle/>
          <a:p>
            <a:r>
              <a:rPr lang="ja-JP" altLang="en-US" sz="1700" dirty="0"/>
              <a:t>ターミナルは、パソコンに指令をするためのツールです。</a:t>
            </a:r>
            <a:endParaRPr lang="en-US" altLang="ja-JP" sz="1700" dirty="0"/>
          </a:p>
          <a:p>
            <a:r>
              <a:rPr lang="ja-JP" altLang="en-US" sz="1700" dirty="0"/>
              <a:t>今でこそパソコンは画面上のアイコンやマウスなどの道具によって直感的な操作ができますが、昔はコマンドでしかパソコンを操作することはできませんでした。その</a:t>
            </a:r>
            <a:r>
              <a:rPr lang="ja-JP" altLang="en-US" sz="1700" b="1" dirty="0"/>
              <a:t>コマンドを入力するためのソフトがターミナル</a:t>
            </a:r>
            <a:r>
              <a:rPr lang="ja-JP" altLang="en-US" sz="1700" dirty="0"/>
              <a:t>です。</a:t>
            </a:r>
            <a:endParaRPr lang="en-US" altLang="ja-JP" sz="1700" dirty="0"/>
          </a:p>
          <a:p>
            <a:r>
              <a:rPr lang="ja-JP" altLang="en-US" sz="1700" dirty="0"/>
              <a:t>慣れるところからはじめましょう。</a:t>
            </a:r>
            <a:endParaRPr lang="en-US" altLang="ja-JP" sz="1700" dirty="0"/>
          </a:p>
          <a:p>
            <a:endParaRPr lang="en-US" altLang="ja-JP" sz="1700" dirty="0"/>
          </a:p>
          <a:p>
            <a:pPr marL="0" indent="0">
              <a:buNone/>
            </a:pPr>
            <a:r>
              <a:rPr lang="ja-JP" altLang="en-US" sz="1700" dirty="0"/>
              <a:t> </a:t>
            </a:r>
            <a:r>
              <a:rPr lang="en-US" altLang="ja-JP" sz="1700" dirty="0"/>
              <a:t>※</a:t>
            </a:r>
            <a:r>
              <a:rPr lang="ja-JP" altLang="en-US" sz="1700" dirty="0"/>
              <a:t>ターミナルはコンソールと呼ばれるときもあります。厳密には違う意味なのですが、大体同じ意味で使われます。</a:t>
            </a:r>
            <a:endParaRPr lang="en-US" altLang="ja-JP" sz="1700" dirty="0"/>
          </a:p>
          <a:p>
            <a:pPr marL="0" indent="0">
              <a:buNone/>
            </a:pPr>
            <a:endParaRPr lang="en-US" altLang="ja-JP" sz="1700" dirty="0"/>
          </a:p>
          <a:p>
            <a:endParaRPr lang="en-US" altLang="ja-JP" sz="1700" dirty="0"/>
          </a:p>
          <a:p>
            <a:pPr marL="514350" indent="-514350">
              <a:buFont typeface="+mj-lt"/>
              <a:buAutoNum type="arabicPeriod"/>
            </a:pPr>
            <a:endParaRPr lang="en-US" altLang="ja-JP" sz="1700" dirty="0"/>
          </a:p>
          <a:p>
            <a:pPr marL="514350" indent="-514350">
              <a:buFont typeface="+mj-lt"/>
              <a:buAutoNum type="arabicPeriod"/>
            </a:pPr>
            <a:endParaRPr kumimoji="1" lang="ja-JP" altLang="en-US" sz="1700" dirty="0"/>
          </a:p>
        </p:txBody>
      </p:sp>
      <p:pic>
        <p:nvPicPr>
          <p:cNvPr id="1026" name="Picture 2" descr="コマンドプロンプト | コマンドプロンプトを起動する">
            <a:extLst>
              <a:ext uri="{FF2B5EF4-FFF2-40B4-BE49-F238E27FC236}">
                <a16:creationId xmlns:a16="http://schemas.microsoft.com/office/drawing/2014/main" id="{D46D7ABD-2DC9-4FB5-BD06-DF94C799C16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102" b="2"/>
          <a:stretch/>
        </p:blipFill>
        <p:spPr bwMode="auto">
          <a:xfrm>
            <a:off x="5183500" y="1904282"/>
            <a:ext cx="6170299" cy="4224808"/>
          </a:xfrm>
          <a:prstGeom prst="rect">
            <a:avLst/>
          </a:prstGeom>
          <a:noFill/>
          <a:extLst>
            <a:ext uri="{909E8E84-426E-40DD-AFC4-6F175D3DCCD1}">
              <a14:hiddenFill xmlns:a14="http://schemas.microsoft.com/office/drawing/2010/main">
                <a:solidFill>
                  <a:srgbClr val="FFFFFF"/>
                </a:solidFill>
              </a14:hiddenFill>
            </a:ext>
          </a:extLst>
        </p:spPr>
      </p:pic>
      <p:sp>
        <p:nvSpPr>
          <p:cNvPr id="4" name="スライド番号プレースホルダー 3">
            <a:extLst>
              <a:ext uri="{FF2B5EF4-FFF2-40B4-BE49-F238E27FC236}">
                <a16:creationId xmlns:a16="http://schemas.microsoft.com/office/drawing/2014/main" id="{C84B0D0F-8799-49A6-8D17-FF4E96604E89}"/>
              </a:ext>
            </a:extLst>
          </p:cNvPr>
          <p:cNvSpPr>
            <a:spLocks noGrp="1"/>
          </p:cNvSpPr>
          <p:nvPr>
            <p:ph type="sldNum" sz="quarter" idx="12"/>
          </p:nvPr>
        </p:nvSpPr>
        <p:spPr>
          <a:xfrm>
            <a:off x="8610600" y="6356350"/>
            <a:ext cx="2743200" cy="365125"/>
          </a:xfrm>
        </p:spPr>
        <p:txBody>
          <a:bodyPr>
            <a:normAutofit/>
          </a:bodyPr>
          <a:lstStyle/>
          <a:p>
            <a:pPr>
              <a:spcAft>
                <a:spcPts val="600"/>
              </a:spcAft>
            </a:pPr>
            <a:fld id="{E35E125C-67B4-4022-BD12-42BB9401DEC9}" type="slidenum">
              <a:rPr kumimoji="1" lang="ja-JP" altLang="en-US" smtClean="0"/>
              <a:pPr>
                <a:spcAft>
                  <a:spcPts val="600"/>
                </a:spcAft>
              </a:pPr>
              <a:t>10</a:t>
            </a:fld>
            <a:endParaRPr kumimoji="1" lang="ja-JP" altLang="en-US"/>
          </a:p>
        </p:txBody>
      </p:sp>
    </p:spTree>
    <p:extLst>
      <p:ext uri="{BB962C8B-B14F-4D97-AF65-F5344CB8AC3E}">
        <p14:creationId xmlns:p14="http://schemas.microsoft.com/office/powerpoint/2010/main" val="2217768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468361D-91D4-4229-855D-A80FC32FB0B4}"/>
              </a:ext>
            </a:extLst>
          </p:cNvPr>
          <p:cNvSpPr>
            <a:spLocks noGrp="1"/>
          </p:cNvSpPr>
          <p:nvPr>
            <p:ph type="title"/>
          </p:nvPr>
        </p:nvSpPr>
        <p:spPr/>
        <p:txBody>
          <a:bodyPr/>
          <a:lstStyle/>
          <a:p>
            <a:r>
              <a:rPr kumimoji="1" lang="ja-JP" altLang="en-US" sz="4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いろいろな環境 </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ターミナル上で</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Python</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プログラミング</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実行</a:t>
            </a:r>
            <a:endParaRPr kumimoji="1" lang="ja-JP" altLang="en-US" dirty="0"/>
          </a:p>
        </p:txBody>
      </p:sp>
      <p:sp>
        <p:nvSpPr>
          <p:cNvPr id="3" name="コンテンツ プレースホルダー 2">
            <a:extLst>
              <a:ext uri="{FF2B5EF4-FFF2-40B4-BE49-F238E27FC236}">
                <a16:creationId xmlns:a16="http://schemas.microsoft.com/office/drawing/2014/main" id="{8731B1D8-D77E-410A-9D5E-858C4D694CA2}"/>
              </a:ext>
            </a:extLst>
          </p:cNvPr>
          <p:cNvSpPr>
            <a:spLocks noGrp="1"/>
          </p:cNvSpPr>
          <p:nvPr>
            <p:ph idx="1"/>
          </p:nvPr>
        </p:nvSpPr>
        <p:spPr>
          <a:xfrm>
            <a:off x="838200" y="1825624"/>
            <a:ext cx="10515600" cy="4322513"/>
          </a:xfrm>
        </p:spPr>
        <p:txBody>
          <a:bodyPr>
            <a:normAutofit lnSpcReduction="10000"/>
          </a:bodyPr>
          <a:lstStyle/>
          <a:p>
            <a:r>
              <a:rPr kumimoji="1" lang="ja-JP" altLang="en-US" dirty="0"/>
              <a:t>ターミナルを開いてみましょう。</a:t>
            </a:r>
            <a:endParaRPr kumimoji="1" lang="en-US" altLang="ja-JP" dirty="0"/>
          </a:p>
          <a:p>
            <a:pPr lvl="1">
              <a:buFont typeface="Wingdings" panose="05000000000000000000" pitchFamily="2" charset="2"/>
              <a:buChar char="Ø"/>
            </a:pPr>
            <a:r>
              <a:rPr lang="en-US" altLang="ja-JP" dirty="0"/>
              <a:t>Mac</a:t>
            </a:r>
            <a:r>
              <a:rPr lang="ja-JP" altLang="en-US" dirty="0"/>
              <a:t>の方は</a:t>
            </a:r>
            <a:r>
              <a:rPr lang="en-US" altLang="ja-JP" b="1" dirty="0"/>
              <a:t>Terminal</a:t>
            </a:r>
          </a:p>
          <a:p>
            <a:pPr lvl="1">
              <a:buFont typeface="Wingdings" panose="05000000000000000000" pitchFamily="2" charset="2"/>
              <a:buChar char="Ø"/>
            </a:pPr>
            <a:r>
              <a:rPr kumimoji="1" lang="en-US" altLang="ja-JP" dirty="0"/>
              <a:t>Windows</a:t>
            </a:r>
            <a:r>
              <a:rPr kumimoji="1" lang="ja-JP" altLang="en-US" dirty="0"/>
              <a:t>の方は</a:t>
            </a:r>
            <a:r>
              <a:rPr kumimoji="1" lang="en-US" altLang="ja-JP" b="1" dirty="0"/>
              <a:t>Windows PowerShell</a:t>
            </a:r>
            <a:r>
              <a:rPr kumimoji="1" lang="ja-JP" altLang="en-US" b="1" dirty="0"/>
              <a:t> </a:t>
            </a:r>
            <a:r>
              <a:rPr kumimoji="1" lang="ja-JP" altLang="en-US" dirty="0"/>
              <a:t>というソフトが入っています</a:t>
            </a:r>
            <a:endParaRPr kumimoji="1" lang="en-US" altLang="ja-JP" b="1" dirty="0"/>
          </a:p>
          <a:p>
            <a:pPr marL="914400" lvl="2" indent="0">
              <a:buNone/>
            </a:pPr>
            <a:r>
              <a:rPr lang="en-US" altLang="ja-JP" dirty="0"/>
              <a:t>-</a:t>
            </a:r>
            <a:r>
              <a:rPr lang="ja-JP" altLang="en-US" dirty="0"/>
              <a:t>コマンドプロンプトが有名ですが</a:t>
            </a:r>
            <a:r>
              <a:rPr lang="en-US" altLang="ja-JP" dirty="0"/>
              <a:t>PowerShell</a:t>
            </a:r>
            <a:r>
              <a:rPr lang="ja-JP" altLang="en-US" dirty="0"/>
              <a:t>のほうが上位互換的存在です</a:t>
            </a:r>
            <a:endParaRPr lang="en-US" altLang="ja-JP" dirty="0"/>
          </a:p>
          <a:p>
            <a:r>
              <a:rPr lang="ja-JP" altLang="en-US" dirty="0"/>
              <a:t>コマンド入力をしてみましょう</a:t>
            </a:r>
            <a:endParaRPr lang="en-US" altLang="ja-JP" dirty="0"/>
          </a:p>
          <a:p>
            <a:pPr lvl="1">
              <a:buFont typeface="Wingdings" panose="05000000000000000000" pitchFamily="2" charset="2"/>
              <a:buChar char="Ø"/>
            </a:pPr>
            <a:r>
              <a:rPr lang="ja-JP" altLang="en-US" dirty="0"/>
              <a:t>「</a:t>
            </a:r>
            <a:r>
              <a:rPr lang="en-US" altLang="ja-JP" dirty="0"/>
              <a:t>ls</a:t>
            </a:r>
            <a:r>
              <a:rPr lang="ja-JP" altLang="en-US" dirty="0"/>
              <a:t>」：現在いるフォルダの情報を表示します</a:t>
            </a:r>
            <a:endParaRPr lang="en-US" altLang="ja-JP" dirty="0"/>
          </a:p>
          <a:p>
            <a:pPr lvl="1">
              <a:buFont typeface="Wingdings" panose="05000000000000000000" pitchFamily="2" charset="2"/>
              <a:buChar char="Ø"/>
            </a:pPr>
            <a:r>
              <a:rPr lang="ja-JP" altLang="en-US" dirty="0"/>
              <a:t>「</a:t>
            </a:r>
            <a:r>
              <a:rPr lang="en-US" altLang="ja-JP" dirty="0"/>
              <a:t>cd</a:t>
            </a:r>
            <a:r>
              <a:rPr lang="ja-JP" altLang="en-US" dirty="0"/>
              <a:t> </a:t>
            </a:r>
            <a:r>
              <a:rPr lang="en-US" altLang="ja-JP" dirty="0"/>
              <a:t>[</a:t>
            </a:r>
            <a:r>
              <a:rPr lang="ja-JP" altLang="en-US" dirty="0"/>
              <a:t>フォルダ名</a:t>
            </a:r>
            <a:r>
              <a:rPr lang="en-US" altLang="ja-JP" dirty="0"/>
              <a:t>]</a:t>
            </a:r>
            <a:r>
              <a:rPr lang="ja-JP" altLang="en-US" dirty="0"/>
              <a:t>」：指定したフォルダに移動します</a:t>
            </a:r>
            <a:endParaRPr lang="en-US" altLang="ja-JP" dirty="0"/>
          </a:p>
          <a:p>
            <a:pPr lvl="1">
              <a:buFont typeface="Wingdings" panose="05000000000000000000" pitchFamily="2" charset="2"/>
              <a:buChar char="Ø"/>
            </a:pPr>
            <a:r>
              <a:rPr lang="ja-JP" altLang="en-US" dirty="0"/>
              <a:t>「</a:t>
            </a:r>
            <a:r>
              <a:rPr lang="en-US" altLang="ja-JP" dirty="0"/>
              <a:t>cd ..</a:t>
            </a:r>
            <a:r>
              <a:rPr lang="ja-JP" altLang="en-US" dirty="0"/>
              <a:t>」：</a:t>
            </a:r>
            <a:r>
              <a:rPr lang="en-US" altLang="ja-JP" dirty="0"/>
              <a:t>1</a:t>
            </a:r>
            <a:r>
              <a:rPr lang="ja-JP" altLang="en-US" dirty="0"/>
              <a:t>つ上のフォルダに移動します</a:t>
            </a:r>
            <a:endParaRPr lang="en-US" altLang="ja-JP" dirty="0"/>
          </a:p>
          <a:p>
            <a:r>
              <a:rPr lang="ja-JP" altLang="en-US" dirty="0"/>
              <a:t>頑張ってドキュメントまで移動しましょう</a:t>
            </a:r>
            <a:endParaRPr lang="en-US" altLang="ja-JP" dirty="0"/>
          </a:p>
          <a:p>
            <a:r>
              <a:rPr kumimoji="1" lang="ja-JP" altLang="en-US" dirty="0"/>
              <a:t>他にもたくさんのコマンドがあるので、「</a:t>
            </a:r>
            <a:r>
              <a:rPr kumimoji="1" lang="en-US" altLang="ja-JP" dirty="0"/>
              <a:t>Linux </a:t>
            </a:r>
            <a:r>
              <a:rPr kumimoji="1" lang="ja-JP" altLang="en-US" dirty="0"/>
              <a:t>コマンド」や「</a:t>
            </a:r>
            <a:r>
              <a:rPr kumimoji="1" lang="en-US" altLang="ja-JP" dirty="0"/>
              <a:t>Windows </a:t>
            </a:r>
            <a:r>
              <a:rPr kumimoji="1" lang="ja-JP" altLang="en-US" dirty="0"/>
              <a:t>コマンド」で調べていろいろ試してみてください。</a:t>
            </a:r>
            <a:endParaRPr kumimoji="1" lang="en-US" altLang="ja-JP" dirty="0"/>
          </a:p>
        </p:txBody>
      </p:sp>
      <p:sp>
        <p:nvSpPr>
          <p:cNvPr id="4" name="スライド番号プレースホルダー 3">
            <a:extLst>
              <a:ext uri="{FF2B5EF4-FFF2-40B4-BE49-F238E27FC236}">
                <a16:creationId xmlns:a16="http://schemas.microsoft.com/office/drawing/2014/main" id="{77EAD3C9-8D6C-4899-940F-01C0C43CD85D}"/>
              </a:ext>
            </a:extLst>
          </p:cNvPr>
          <p:cNvSpPr>
            <a:spLocks noGrp="1"/>
          </p:cNvSpPr>
          <p:nvPr>
            <p:ph type="sldNum" sz="quarter" idx="12"/>
          </p:nvPr>
        </p:nvSpPr>
        <p:spPr/>
        <p:txBody>
          <a:bodyPr/>
          <a:lstStyle/>
          <a:p>
            <a:fld id="{E35E125C-67B4-4022-BD12-42BB9401DEC9}" type="slidenum">
              <a:rPr kumimoji="1" lang="ja-JP" altLang="en-US" smtClean="0"/>
              <a:t>11</a:t>
            </a:fld>
            <a:endParaRPr kumimoji="1" lang="ja-JP" altLang="en-US"/>
          </a:p>
        </p:txBody>
      </p:sp>
    </p:spTree>
    <p:extLst>
      <p:ext uri="{BB962C8B-B14F-4D97-AF65-F5344CB8AC3E}">
        <p14:creationId xmlns:p14="http://schemas.microsoft.com/office/powerpoint/2010/main" val="179956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8DF891-149D-4ADA-9582-E5C43D070A7A}"/>
              </a:ext>
            </a:extLst>
          </p:cNvPr>
          <p:cNvSpPr>
            <a:spLocks noGrp="1"/>
          </p:cNvSpPr>
          <p:nvPr>
            <p:ph type="title"/>
          </p:nvPr>
        </p:nvSpPr>
        <p:spPr/>
        <p:txBody>
          <a:bodyPr/>
          <a:lstStyle/>
          <a:p>
            <a:r>
              <a:rPr kumimoji="1" lang="ja-JP" altLang="en-US" sz="4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いろいろな環境 </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ターミナル上で</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Python</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プログラミング</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実行</a:t>
            </a:r>
            <a:endParaRPr kumimoji="1" lang="ja-JP" altLang="en-US" dirty="0"/>
          </a:p>
        </p:txBody>
      </p:sp>
      <p:sp>
        <p:nvSpPr>
          <p:cNvPr id="3" name="コンテンツ プレースホルダー 2">
            <a:extLst>
              <a:ext uri="{FF2B5EF4-FFF2-40B4-BE49-F238E27FC236}">
                <a16:creationId xmlns:a16="http://schemas.microsoft.com/office/drawing/2014/main" id="{13E400F4-F6B4-48FF-936D-9DF290838CAC}"/>
              </a:ext>
            </a:extLst>
          </p:cNvPr>
          <p:cNvSpPr>
            <a:spLocks noGrp="1"/>
          </p:cNvSpPr>
          <p:nvPr>
            <p:ph idx="1"/>
          </p:nvPr>
        </p:nvSpPr>
        <p:spPr/>
        <p:txBody>
          <a:bodyPr/>
          <a:lstStyle/>
          <a:p>
            <a:r>
              <a:rPr lang="en-US" altLang="ja-JP" dirty="0"/>
              <a:t>Anaconda</a:t>
            </a:r>
            <a:r>
              <a:rPr lang="ja-JP" altLang="en-US" dirty="0"/>
              <a:t>を入れたので、</a:t>
            </a:r>
            <a:r>
              <a:rPr lang="en-US" altLang="ja-JP" dirty="0"/>
              <a:t>Python</a:t>
            </a:r>
            <a:r>
              <a:rPr lang="ja-JP" altLang="en-US" dirty="0"/>
              <a:t>がターミナル上で使えるようになっているはずです。</a:t>
            </a:r>
            <a:endParaRPr lang="en-US" altLang="ja-JP" dirty="0"/>
          </a:p>
          <a:p>
            <a:r>
              <a:rPr lang="ja-JP" altLang="en-US" dirty="0"/>
              <a:t>「</a:t>
            </a:r>
            <a:r>
              <a:rPr lang="en-US" altLang="ja-JP" dirty="0"/>
              <a:t>python</a:t>
            </a:r>
            <a:r>
              <a:rPr lang="ja-JP" altLang="en-US" dirty="0"/>
              <a:t>」と入力で、ターミナルは</a:t>
            </a:r>
            <a:r>
              <a:rPr lang="en-US" altLang="ja-JP" dirty="0"/>
              <a:t>Python</a:t>
            </a:r>
            <a:r>
              <a:rPr lang="ja-JP" altLang="en-US" dirty="0"/>
              <a:t>インタプリタモードに入ります。</a:t>
            </a:r>
            <a:endParaRPr lang="en-US" altLang="ja-JP" dirty="0"/>
          </a:p>
          <a:p>
            <a:pPr lvl="1">
              <a:buFont typeface="Wingdings" panose="05000000000000000000" pitchFamily="2" charset="2"/>
              <a:buChar char="Ø"/>
            </a:pPr>
            <a:r>
              <a:rPr lang="en-US" altLang="ja-JP" dirty="0"/>
              <a:t>Python</a:t>
            </a:r>
            <a:r>
              <a:rPr lang="ja-JP" altLang="en-US" dirty="0"/>
              <a:t>のコードを入力して</a:t>
            </a:r>
            <a:r>
              <a:rPr lang="en-US" altLang="ja-JP" dirty="0"/>
              <a:t>Enter</a:t>
            </a:r>
            <a:r>
              <a:rPr lang="ja-JP" altLang="en-US" dirty="0"/>
              <a:t>キーを押すと、コードが一行ずつ実行されます。</a:t>
            </a:r>
            <a:endParaRPr lang="en-US" altLang="ja-JP" dirty="0"/>
          </a:p>
          <a:p>
            <a:pPr lvl="1">
              <a:buFont typeface="Wingdings" panose="05000000000000000000" pitchFamily="2" charset="2"/>
              <a:buChar char="Ø"/>
            </a:pPr>
            <a:r>
              <a:rPr lang="en-US" altLang="ja-JP" dirty="0"/>
              <a:t>input</a:t>
            </a:r>
            <a:r>
              <a:rPr lang="ja-JP" altLang="en-US" dirty="0"/>
              <a:t>や</a:t>
            </a:r>
            <a:r>
              <a:rPr lang="en-US" altLang="ja-JP" dirty="0"/>
              <a:t>print, if/for</a:t>
            </a:r>
            <a:r>
              <a:rPr lang="ja-JP" altLang="en-US" dirty="0"/>
              <a:t>文を使ってみましょう。</a:t>
            </a:r>
            <a:endParaRPr lang="en-US" altLang="ja-JP" dirty="0"/>
          </a:p>
          <a:p>
            <a:pPr lvl="1">
              <a:buFont typeface="Wingdings" panose="05000000000000000000" pitchFamily="2" charset="2"/>
              <a:buChar char="Ø"/>
            </a:pPr>
            <a:r>
              <a:rPr lang="ja-JP" altLang="en-US" dirty="0"/>
              <a:t>プログラムの行数が増えてくると、不便です。</a:t>
            </a:r>
            <a:endParaRPr lang="en-US" altLang="ja-JP" dirty="0"/>
          </a:p>
        </p:txBody>
      </p:sp>
      <p:sp>
        <p:nvSpPr>
          <p:cNvPr id="4" name="スライド番号プレースホルダー 3">
            <a:extLst>
              <a:ext uri="{FF2B5EF4-FFF2-40B4-BE49-F238E27FC236}">
                <a16:creationId xmlns:a16="http://schemas.microsoft.com/office/drawing/2014/main" id="{D1F99276-9384-4E2C-84E1-E7BFE7F178ED}"/>
              </a:ext>
            </a:extLst>
          </p:cNvPr>
          <p:cNvSpPr>
            <a:spLocks noGrp="1"/>
          </p:cNvSpPr>
          <p:nvPr>
            <p:ph type="sldNum" sz="quarter" idx="12"/>
          </p:nvPr>
        </p:nvSpPr>
        <p:spPr/>
        <p:txBody>
          <a:bodyPr/>
          <a:lstStyle/>
          <a:p>
            <a:fld id="{E35E125C-67B4-4022-BD12-42BB9401DEC9}" type="slidenum">
              <a:rPr kumimoji="1" lang="ja-JP" altLang="en-US" smtClean="0"/>
              <a:t>12</a:t>
            </a:fld>
            <a:endParaRPr kumimoji="1" lang="ja-JP" altLang="en-US"/>
          </a:p>
        </p:txBody>
      </p:sp>
    </p:spTree>
    <p:extLst>
      <p:ext uri="{BB962C8B-B14F-4D97-AF65-F5344CB8AC3E}">
        <p14:creationId xmlns:p14="http://schemas.microsoft.com/office/powerpoint/2010/main" val="2511719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9E4879C-E443-480E-BDB7-FDE210A5B52B}"/>
              </a:ext>
            </a:extLst>
          </p:cNvPr>
          <p:cNvSpPr>
            <a:spLocks noGrp="1"/>
          </p:cNvSpPr>
          <p:nvPr>
            <p:ph type="title"/>
          </p:nvPr>
        </p:nvSpPr>
        <p:spPr/>
        <p:txBody>
          <a:bodyPr/>
          <a:lstStyle/>
          <a:p>
            <a:r>
              <a:rPr kumimoji="1" lang="ja-JP" altLang="en-US" sz="4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いろいろな環境 </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エディタで</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Python</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プログラミング</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ターミナル上で実行</a:t>
            </a:r>
            <a:endParaRPr kumimoji="1" lang="ja-JP" altLang="en-US" dirty="0"/>
          </a:p>
        </p:txBody>
      </p:sp>
      <p:sp>
        <p:nvSpPr>
          <p:cNvPr id="3" name="コンテンツ プレースホルダー 2">
            <a:extLst>
              <a:ext uri="{FF2B5EF4-FFF2-40B4-BE49-F238E27FC236}">
                <a16:creationId xmlns:a16="http://schemas.microsoft.com/office/drawing/2014/main" id="{DFBBAC71-2727-4F40-BD8E-D9E52390426B}"/>
              </a:ext>
            </a:extLst>
          </p:cNvPr>
          <p:cNvSpPr>
            <a:spLocks noGrp="1"/>
          </p:cNvSpPr>
          <p:nvPr>
            <p:ph idx="1"/>
          </p:nvPr>
        </p:nvSpPr>
        <p:spPr/>
        <p:txBody>
          <a:bodyPr>
            <a:normAutofit fontScale="92500" lnSpcReduction="10000"/>
          </a:bodyPr>
          <a:lstStyle/>
          <a:p>
            <a:r>
              <a:rPr kumimoji="1" lang="ja-JP" altLang="en-US" dirty="0"/>
              <a:t>複数行のコードを完成させておいて、一気にそれを実行するためにこのような方法を取ります。</a:t>
            </a:r>
            <a:endParaRPr kumimoji="1" lang="en-US" altLang="ja-JP" dirty="0"/>
          </a:p>
          <a:p>
            <a:pPr marL="971550" lvl="1" indent="-514350">
              <a:buFont typeface="+mj-lt"/>
              <a:buAutoNum type="arabicPeriod"/>
            </a:pPr>
            <a:r>
              <a:rPr kumimoji="1" lang="ja-JP" altLang="en-US" dirty="0"/>
              <a:t>メモ帳 </a:t>
            </a:r>
            <a:r>
              <a:rPr kumimoji="1" lang="en-US" altLang="ja-JP" dirty="0"/>
              <a:t>or</a:t>
            </a:r>
            <a:r>
              <a:rPr kumimoji="1" lang="ja-JP" altLang="en-US" dirty="0"/>
              <a:t> テキストエディットを開く</a:t>
            </a:r>
            <a:r>
              <a:rPr kumimoji="1" lang="en-US" altLang="ja-JP" dirty="0"/>
              <a:t>(VS Code</a:t>
            </a:r>
            <a:r>
              <a:rPr kumimoji="1" lang="ja-JP" altLang="en-US" dirty="0"/>
              <a:t>でも良い</a:t>
            </a:r>
            <a:r>
              <a:rPr kumimoji="1" lang="en-US" altLang="ja-JP" dirty="0"/>
              <a:t>)</a:t>
            </a:r>
          </a:p>
          <a:p>
            <a:pPr marL="971550" lvl="1" indent="-514350">
              <a:buFont typeface="+mj-lt"/>
              <a:buAutoNum type="arabicPeriod"/>
            </a:pPr>
            <a:r>
              <a:rPr lang="ja-JP" altLang="en-US" dirty="0"/>
              <a:t>中身にコードを記述</a:t>
            </a:r>
            <a:endParaRPr lang="en-US" altLang="ja-JP" dirty="0"/>
          </a:p>
          <a:p>
            <a:pPr marL="971550" lvl="1" indent="-514350">
              <a:buFont typeface="+mj-lt"/>
              <a:buAutoNum type="arabicPeriod"/>
            </a:pPr>
            <a:r>
              <a:rPr lang="ja-JP" altLang="en-US" dirty="0"/>
              <a:t>名前を付けて保存</a:t>
            </a:r>
            <a:endParaRPr lang="en-US" altLang="ja-JP" dirty="0"/>
          </a:p>
          <a:p>
            <a:pPr marL="914400" lvl="2" indent="0">
              <a:buNone/>
            </a:pPr>
            <a:r>
              <a:rPr lang="en-US" altLang="ja-JP" dirty="0"/>
              <a:t>※</a:t>
            </a:r>
            <a:r>
              <a:rPr lang="ja-JP" altLang="en-US" dirty="0"/>
              <a:t>推奨手順</a:t>
            </a:r>
            <a:endParaRPr lang="en-US" altLang="ja-JP" dirty="0"/>
          </a:p>
          <a:p>
            <a:pPr lvl="2">
              <a:buFont typeface="Wingdings" panose="05000000000000000000" pitchFamily="2" charset="2"/>
              <a:buChar char="Ø"/>
            </a:pPr>
            <a:r>
              <a:rPr kumimoji="1" lang="ja-JP" altLang="en-US" dirty="0"/>
              <a:t>ドキュメントの中にフォルダ「</a:t>
            </a:r>
            <a:r>
              <a:rPr kumimoji="1" lang="en-US" altLang="ja-JP" dirty="0"/>
              <a:t>osk_python</a:t>
            </a:r>
            <a:r>
              <a:rPr kumimoji="1" lang="ja-JP" altLang="en-US" dirty="0"/>
              <a:t>」を作成</a:t>
            </a:r>
            <a:endParaRPr kumimoji="1" lang="en-US" altLang="ja-JP" dirty="0"/>
          </a:p>
          <a:p>
            <a:pPr lvl="2">
              <a:buFont typeface="Wingdings" panose="05000000000000000000" pitchFamily="2" charset="2"/>
              <a:buChar char="Ø"/>
            </a:pPr>
            <a:r>
              <a:rPr lang="ja-JP" altLang="en-US" dirty="0"/>
              <a:t>フォルダ「</a:t>
            </a:r>
            <a:r>
              <a:rPr lang="en-US" altLang="ja-JP" dirty="0"/>
              <a:t>osk_python</a:t>
            </a:r>
            <a:r>
              <a:rPr lang="ja-JP" altLang="en-US" dirty="0"/>
              <a:t>」の中にフォルダ「</a:t>
            </a:r>
            <a:r>
              <a:rPr lang="en-US" altLang="ja-JP" dirty="0"/>
              <a:t>lesson3</a:t>
            </a:r>
            <a:r>
              <a:rPr lang="ja-JP" altLang="en-US" dirty="0"/>
              <a:t>」を作成</a:t>
            </a:r>
            <a:endParaRPr kumimoji="1" lang="en-US" altLang="ja-JP" dirty="0"/>
          </a:p>
          <a:p>
            <a:pPr lvl="2">
              <a:buFont typeface="Wingdings" panose="05000000000000000000" pitchFamily="2" charset="2"/>
              <a:buChar char="Ø"/>
            </a:pPr>
            <a:r>
              <a:rPr kumimoji="1" lang="ja-JP" altLang="en-US" dirty="0"/>
              <a:t>フォルダ「</a:t>
            </a:r>
            <a:r>
              <a:rPr kumimoji="1" lang="en-US" altLang="ja-JP" dirty="0"/>
              <a:t>lesson3</a:t>
            </a:r>
            <a:r>
              <a:rPr kumimoji="1" lang="ja-JP" altLang="en-US" dirty="0"/>
              <a:t>」の中にファイル名「</a:t>
            </a:r>
            <a:r>
              <a:rPr lang="en-US" altLang="ja-JP" dirty="0"/>
              <a:t>sample_1.py</a:t>
            </a:r>
            <a:r>
              <a:rPr kumimoji="1" lang="ja-JP" altLang="en-US" dirty="0"/>
              <a:t>」で保存</a:t>
            </a:r>
            <a:endParaRPr lang="en-US" altLang="ja-JP" dirty="0"/>
          </a:p>
          <a:p>
            <a:pPr marL="914400" lvl="1" indent="-457200">
              <a:buFont typeface="+mj-lt"/>
              <a:buAutoNum type="arabicPeriod"/>
            </a:pPr>
            <a:r>
              <a:rPr lang="ja-JP" altLang="en-US" dirty="0"/>
              <a:t>ターミナルを開く</a:t>
            </a:r>
            <a:endParaRPr lang="en-US" altLang="ja-JP" dirty="0"/>
          </a:p>
          <a:p>
            <a:pPr marL="914400" lvl="1" indent="-457200">
              <a:buFont typeface="+mj-lt"/>
              <a:buAutoNum type="arabicPeriod"/>
            </a:pPr>
            <a:r>
              <a:rPr lang="ja-JP" altLang="en-US" dirty="0"/>
              <a:t>ファイルがある場所に移動</a:t>
            </a:r>
            <a:endParaRPr lang="en-US" altLang="ja-JP" dirty="0"/>
          </a:p>
          <a:p>
            <a:pPr marL="914400" lvl="1" indent="-457200">
              <a:buFont typeface="+mj-lt"/>
              <a:buAutoNum type="arabicPeriod"/>
            </a:pPr>
            <a:r>
              <a:rPr lang="en-US" altLang="ja-JP" dirty="0"/>
              <a:t>python</a:t>
            </a:r>
            <a:r>
              <a:rPr lang="ja-JP" altLang="en-US" dirty="0"/>
              <a:t> </a:t>
            </a:r>
            <a:r>
              <a:rPr lang="en-US" altLang="ja-JP" dirty="0"/>
              <a:t>[</a:t>
            </a:r>
            <a:r>
              <a:rPr lang="ja-JP" altLang="en-US" dirty="0"/>
              <a:t>ファイル名</a:t>
            </a:r>
            <a:r>
              <a:rPr lang="en-US" altLang="ja-JP" dirty="0"/>
              <a:t>]</a:t>
            </a:r>
            <a:r>
              <a:rPr lang="ja-JP" altLang="en-US" dirty="0"/>
              <a:t>で実行</a:t>
            </a:r>
            <a:endParaRPr lang="en-US" altLang="ja-JP" dirty="0"/>
          </a:p>
          <a:p>
            <a:pPr marL="914400" lvl="1" indent="-457200">
              <a:buFont typeface="+mj-lt"/>
              <a:buAutoNum type="arabicPeriod"/>
            </a:pPr>
            <a:r>
              <a:rPr lang="ja-JP" altLang="en-US" dirty="0"/>
              <a:t>これであらかじめ書いたコードをターミナルで実行することができました。</a:t>
            </a:r>
            <a:endParaRPr lang="en-US" altLang="ja-JP" dirty="0"/>
          </a:p>
          <a:p>
            <a:pPr marL="914400" lvl="1" indent="-457200">
              <a:buFont typeface="+mj-lt"/>
              <a:buAutoNum type="arabicPeriod"/>
            </a:pPr>
            <a:endParaRPr lang="en-US" altLang="ja-JP" dirty="0"/>
          </a:p>
        </p:txBody>
      </p:sp>
      <p:sp>
        <p:nvSpPr>
          <p:cNvPr id="4" name="スライド番号プレースホルダー 3">
            <a:extLst>
              <a:ext uri="{FF2B5EF4-FFF2-40B4-BE49-F238E27FC236}">
                <a16:creationId xmlns:a16="http://schemas.microsoft.com/office/drawing/2014/main" id="{5F0EDDC8-C18A-4C70-984A-4E7FB1E2676A}"/>
              </a:ext>
            </a:extLst>
          </p:cNvPr>
          <p:cNvSpPr>
            <a:spLocks noGrp="1"/>
          </p:cNvSpPr>
          <p:nvPr>
            <p:ph type="sldNum" sz="quarter" idx="12"/>
          </p:nvPr>
        </p:nvSpPr>
        <p:spPr/>
        <p:txBody>
          <a:bodyPr/>
          <a:lstStyle/>
          <a:p>
            <a:fld id="{E35E125C-67B4-4022-BD12-42BB9401DEC9}" type="slidenum">
              <a:rPr kumimoji="1" lang="ja-JP" altLang="en-US" smtClean="0"/>
              <a:t>13</a:t>
            </a:fld>
            <a:endParaRPr kumimoji="1" lang="ja-JP" altLang="en-US"/>
          </a:p>
        </p:txBody>
      </p:sp>
    </p:spTree>
    <p:extLst>
      <p:ext uri="{BB962C8B-B14F-4D97-AF65-F5344CB8AC3E}">
        <p14:creationId xmlns:p14="http://schemas.microsoft.com/office/powerpoint/2010/main" val="6940967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4D958E3-61F9-47D8-8FA1-A8343EAEA3B4}"/>
              </a:ext>
            </a:extLst>
          </p:cNvPr>
          <p:cNvSpPr>
            <a:spLocks noGrp="1"/>
          </p:cNvSpPr>
          <p:nvPr>
            <p:ph type="title"/>
          </p:nvPr>
        </p:nvSpPr>
        <p:spPr/>
        <p:txBody>
          <a:bodyPr/>
          <a:lstStyle/>
          <a:p>
            <a:r>
              <a:rPr kumimoji="1" lang="ja-JP" altLang="en-US" dirty="0"/>
              <a:t>エディタについて（補足）</a:t>
            </a:r>
          </a:p>
        </p:txBody>
      </p:sp>
      <p:sp>
        <p:nvSpPr>
          <p:cNvPr id="3" name="コンテンツ プレースホルダー 2">
            <a:extLst>
              <a:ext uri="{FF2B5EF4-FFF2-40B4-BE49-F238E27FC236}">
                <a16:creationId xmlns:a16="http://schemas.microsoft.com/office/drawing/2014/main" id="{9168182C-DCC6-49E8-AFD5-879FDBC58664}"/>
              </a:ext>
            </a:extLst>
          </p:cNvPr>
          <p:cNvSpPr>
            <a:spLocks noGrp="1"/>
          </p:cNvSpPr>
          <p:nvPr>
            <p:ph idx="1"/>
          </p:nvPr>
        </p:nvSpPr>
        <p:spPr/>
        <p:txBody>
          <a:bodyPr>
            <a:normAutofit lnSpcReduction="10000"/>
          </a:bodyPr>
          <a:lstStyle/>
          <a:p>
            <a:r>
              <a:rPr kumimoji="1" lang="ja-JP" altLang="en-US" dirty="0"/>
              <a:t>エディタの、より高性能なものを統合開発環境（</a:t>
            </a:r>
            <a:r>
              <a:rPr kumimoji="1" lang="en-US" altLang="ja-JP" dirty="0"/>
              <a:t>IDE</a:t>
            </a:r>
            <a:r>
              <a:rPr kumimoji="1" lang="ja-JP" altLang="en-US" dirty="0"/>
              <a:t>）といいます。</a:t>
            </a:r>
            <a:endParaRPr kumimoji="1" lang="en-US" altLang="ja-JP" dirty="0"/>
          </a:p>
          <a:p>
            <a:r>
              <a:rPr kumimoji="1" lang="ja-JP" altLang="en-US" dirty="0"/>
              <a:t>他にもいろいろな環境でプログラムができます。でも、エディタか統合開発環境をメインの環境としている人が多いと思います。</a:t>
            </a:r>
            <a:endParaRPr kumimoji="1" lang="en-US" altLang="ja-JP" dirty="0"/>
          </a:p>
          <a:p>
            <a:r>
              <a:rPr lang="en-US" altLang="ja-JP" dirty="0"/>
              <a:t>VS Code</a:t>
            </a:r>
            <a:r>
              <a:rPr lang="ja-JP" altLang="en-US" dirty="0"/>
              <a:t>は一応エディタに分類されるようです。でも、とても高性能なので統合開発環境との微妙なラインにいます。</a:t>
            </a:r>
            <a:endParaRPr lang="en-US" altLang="ja-JP" dirty="0"/>
          </a:p>
          <a:p>
            <a:pPr lvl="1"/>
            <a:r>
              <a:rPr kumimoji="1" lang="ja-JP" altLang="en-US" dirty="0"/>
              <a:t>コードを途中まで書いただけで補完してくれる</a:t>
            </a:r>
            <a:endParaRPr kumimoji="1" lang="en-US" altLang="ja-JP" dirty="0"/>
          </a:p>
          <a:p>
            <a:pPr lvl="1"/>
            <a:r>
              <a:rPr kumimoji="1" lang="ja-JP" altLang="en-US" dirty="0"/>
              <a:t>スペルミスを指摘してくれる</a:t>
            </a:r>
            <a:endParaRPr lang="en-US" altLang="ja-JP" dirty="0"/>
          </a:p>
          <a:p>
            <a:r>
              <a:rPr lang="ja-JP" altLang="en-US" dirty="0"/>
              <a:t>ちなみにメモ帳（</a:t>
            </a:r>
            <a:r>
              <a:rPr lang="en-US" altLang="ja-JP" dirty="0"/>
              <a:t>Windows</a:t>
            </a:r>
            <a:r>
              <a:rPr lang="ja-JP" altLang="en-US" dirty="0"/>
              <a:t>）やテキストエディット（</a:t>
            </a:r>
            <a:r>
              <a:rPr lang="en-US" altLang="ja-JP" dirty="0"/>
              <a:t>Mac</a:t>
            </a:r>
            <a:r>
              <a:rPr lang="ja-JP" altLang="en-US" dirty="0"/>
              <a:t>）もエディタです。</a:t>
            </a:r>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EE8631F0-75B8-44C4-929B-3FFEB4CD5F83}"/>
              </a:ext>
            </a:extLst>
          </p:cNvPr>
          <p:cNvSpPr>
            <a:spLocks noGrp="1"/>
          </p:cNvSpPr>
          <p:nvPr>
            <p:ph type="sldNum" sz="quarter" idx="12"/>
          </p:nvPr>
        </p:nvSpPr>
        <p:spPr/>
        <p:txBody>
          <a:bodyPr/>
          <a:lstStyle/>
          <a:p>
            <a:fld id="{E35E125C-67B4-4022-BD12-42BB9401DEC9}" type="slidenum">
              <a:rPr kumimoji="1" lang="ja-JP" altLang="en-US" smtClean="0"/>
              <a:t>14</a:t>
            </a:fld>
            <a:endParaRPr kumimoji="1" lang="ja-JP" altLang="en-US"/>
          </a:p>
        </p:txBody>
      </p:sp>
    </p:spTree>
    <p:extLst>
      <p:ext uri="{BB962C8B-B14F-4D97-AF65-F5344CB8AC3E}">
        <p14:creationId xmlns:p14="http://schemas.microsoft.com/office/powerpoint/2010/main" val="4934592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FCE760-3D9D-4BC2-945C-D0C72EA8ED32}"/>
              </a:ext>
            </a:extLst>
          </p:cNvPr>
          <p:cNvSpPr>
            <a:spLocks noGrp="1"/>
          </p:cNvSpPr>
          <p:nvPr>
            <p:ph type="title"/>
          </p:nvPr>
        </p:nvSpPr>
        <p:spPr/>
        <p:txBody>
          <a:bodyPr/>
          <a:lstStyle/>
          <a:p>
            <a:r>
              <a:rPr kumimoji="1" lang="ja-JP" altLang="en-US" sz="4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いろいろな環境 </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エディタ（</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VS Code</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）ですべて完結</a:t>
            </a:r>
            <a:endParaRPr kumimoji="1" lang="ja-JP" altLang="en-US" dirty="0"/>
          </a:p>
        </p:txBody>
      </p:sp>
      <p:sp>
        <p:nvSpPr>
          <p:cNvPr id="3" name="コンテンツ プレースホルダー 2">
            <a:extLst>
              <a:ext uri="{FF2B5EF4-FFF2-40B4-BE49-F238E27FC236}">
                <a16:creationId xmlns:a16="http://schemas.microsoft.com/office/drawing/2014/main" id="{1DC680E2-B133-4FAE-B640-AFAA9BB9A7AC}"/>
              </a:ext>
            </a:extLst>
          </p:cNvPr>
          <p:cNvSpPr>
            <a:spLocks noGrp="1"/>
          </p:cNvSpPr>
          <p:nvPr>
            <p:ph idx="1"/>
          </p:nvPr>
        </p:nvSpPr>
        <p:spPr/>
        <p:txBody>
          <a:bodyPr/>
          <a:lstStyle/>
          <a:p>
            <a:r>
              <a:rPr kumimoji="1" lang="en-US" altLang="ja-JP" dirty="0"/>
              <a:t>VS Code</a:t>
            </a:r>
            <a:r>
              <a:rPr kumimoji="1" lang="ja-JP" altLang="en-US" dirty="0"/>
              <a:t>ではエディタに相当する部分とターミナルに相当する部分があり、スムーズに開発が行えます。</a:t>
            </a:r>
            <a:endParaRPr kumimoji="1" lang="en-US" altLang="ja-JP" dirty="0"/>
          </a:p>
          <a:p>
            <a:r>
              <a:rPr lang="ja-JP" altLang="en-US" dirty="0"/>
              <a:t>ここまでコマンドを入力してプログラムを実行してきましたが、ボタンを押すだけでプログラムが実行されます。</a:t>
            </a:r>
            <a:r>
              <a:rPr lang="en-US" altLang="ja-JP" dirty="0"/>
              <a:t>GUI</a:t>
            </a:r>
            <a:r>
              <a:rPr lang="ja-JP" altLang="en-US" dirty="0"/>
              <a:t>！</a:t>
            </a:r>
            <a:endParaRPr lang="en-US" altLang="ja-JP" dirty="0"/>
          </a:p>
          <a:p>
            <a:pPr lvl="1">
              <a:buFont typeface="Wingdings" panose="05000000000000000000" pitchFamily="2" charset="2"/>
              <a:buChar char="Ø"/>
            </a:pPr>
            <a:r>
              <a:rPr lang="ja-JP" altLang="en-US" dirty="0"/>
              <a:t>プログラムを実行することを</a:t>
            </a:r>
            <a:r>
              <a:rPr lang="en-US" altLang="ja-JP" dirty="0"/>
              <a:t>Run</a:t>
            </a:r>
            <a:r>
              <a:rPr lang="ja-JP" altLang="en-US" dirty="0"/>
              <a:t>と言います。</a:t>
            </a:r>
            <a:endParaRPr lang="en-US" altLang="ja-JP" dirty="0"/>
          </a:p>
          <a:p>
            <a:r>
              <a:rPr kumimoji="1" lang="ja-JP" altLang="en-US" dirty="0"/>
              <a:t>実行の時だけでなく外部ツール（外部ライブラリ）をインストールするときもターミナルを使うのですが</a:t>
            </a:r>
            <a:r>
              <a:rPr kumimoji="1" lang="en-US" altLang="ja-JP" dirty="0"/>
              <a:t>VS Code</a:t>
            </a:r>
            <a:r>
              <a:rPr kumimoji="1" lang="ja-JP" altLang="en-US" dirty="0"/>
              <a:t>のターミナル部分でインストールができます。</a:t>
            </a:r>
          </a:p>
        </p:txBody>
      </p:sp>
      <p:sp>
        <p:nvSpPr>
          <p:cNvPr id="4" name="スライド番号プレースホルダー 3">
            <a:extLst>
              <a:ext uri="{FF2B5EF4-FFF2-40B4-BE49-F238E27FC236}">
                <a16:creationId xmlns:a16="http://schemas.microsoft.com/office/drawing/2014/main" id="{C414412E-4F41-442B-9786-A5BF03954655}"/>
              </a:ext>
            </a:extLst>
          </p:cNvPr>
          <p:cNvSpPr>
            <a:spLocks noGrp="1"/>
          </p:cNvSpPr>
          <p:nvPr>
            <p:ph type="sldNum" sz="quarter" idx="12"/>
          </p:nvPr>
        </p:nvSpPr>
        <p:spPr/>
        <p:txBody>
          <a:bodyPr/>
          <a:lstStyle/>
          <a:p>
            <a:fld id="{E35E125C-67B4-4022-BD12-42BB9401DEC9}" type="slidenum">
              <a:rPr kumimoji="1" lang="ja-JP" altLang="en-US" smtClean="0"/>
              <a:t>15</a:t>
            </a:fld>
            <a:endParaRPr kumimoji="1" lang="ja-JP" altLang="en-US"/>
          </a:p>
        </p:txBody>
      </p:sp>
    </p:spTree>
    <p:extLst>
      <p:ext uri="{BB962C8B-B14F-4D97-AF65-F5344CB8AC3E}">
        <p14:creationId xmlns:p14="http://schemas.microsoft.com/office/powerpoint/2010/main" val="31502188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3A2576-0B9F-44FD-8A9E-5A59AF19422D}"/>
              </a:ext>
            </a:extLst>
          </p:cNvPr>
          <p:cNvSpPr>
            <a:spLocks noGrp="1"/>
          </p:cNvSpPr>
          <p:nvPr>
            <p:ph type="title"/>
          </p:nvPr>
        </p:nvSpPr>
        <p:spPr/>
        <p:txBody>
          <a:bodyPr/>
          <a:lstStyle/>
          <a:p>
            <a:r>
              <a:rPr kumimoji="1" lang="ja-JP" altLang="en-US" sz="4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いろいろな環境 </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エディタ（</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VS Code</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）ですべて完結</a:t>
            </a:r>
            <a:endParaRPr kumimoji="1" lang="ja-JP" altLang="en-US" dirty="0"/>
          </a:p>
        </p:txBody>
      </p:sp>
      <p:sp>
        <p:nvSpPr>
          <p:cNvPr id="3" name="コンテンツ プレースホルダー 2">
            <a:extLst>
              <a:ext uri="{FF2B5EF4-FFF2-40B4-BE49-F238E27FC236}">
                <a16:creationId xmlns:a16="http://schemas.microsoft.com/office/drawing/2014/main" id="{CBED6955-4049-41D2-AF37-7FDC38E6F3C6}"/>
              </a:ext>
            </a:extLst>
          </p:cNvPr>
          <p:cNvSpPr>
            <a:spLocks noGrp="1"/>
          </p:cNvSpPr>
          <p:nvPr>
            <p:ph idx="1"/>
          </p:nvPr>
        </p:nvSpPr>
        <p:spPr/>
        <p:txBody>
          <a:bodyPr/>
          <a:lstStyle/>
          <a:p>
            <a:r>
              <a:rPr kumimoji="1" lang="ja-JP" altLang="en-US" dirty="0"/>
              <a:t>日本語化</a:t>
            </a:r>
            <a:endParaRPr kumimoji="1" lang="en-US" altLang="ja-JP" dirty="0"/>
          </a:p>
          <a:p>
            <a:pPr marL="914400" lvl="1" indent="-457200">
              <a:buFont typeface="+mj-lt"/>
              <a:buAutoNum type="arabicPeriod"/>
            </a:pPr>
            <a:r>
              <a:rPr kumimoji="1" lang="ja-JP" altLang="en-US" dirty="0"/>
              <a:t>左のリボン一番下の拡張機能</a:t>
            </a:r>
            <a:endParaRPr kumimoji="1" lang="en-US" altLang="ja-JP" dirty="0"/>
          </a:p>
          <a:p>
            <a:pPr marL="914400" lvl="1" indent="-457200">
              <a:buFont typeface="+mj-lt"/>
              <a:buAutoNum type="arabicPeriod"/>
            </a:pPr>
            <a:r>
              <a:rPr kumimoji="1" lang="en-US" altLang="ja-JP" dirty="0"/>
              <a:t>Japanese Language Pack for Visual Studio Code </a:t>
            </a:r>
            <a:r>
              <a:rPr kumimoji="1" lang="ja-JP" altLang="en-US" dirty="0"/>
              <a:t>を検索</a:t>
            </a:r>
            <a:endParaRPr kumimoji="1" lang="en-US" altLang="ja-JP" dirty="0"/>
          </a:p>
          <a:p>
            <a:pPr marL="914400" lvl="1" indent="-457200">
              <a:buFont typeface="+mj-lt"/>
              <a:buAutoNum type="arabicPeriod"/>
            </a:pPr>
            <a:r>
              <a:rPr lang="en-US" altLang="ja-JP" dirty="0"/>
              <a:t>Install</a:t>
            </a:r>
          </a:p>
          <a:p>
            <a:pPr marL="914400" lvl="1" indent="-457200">
              <a:buFont typeface="+mj-lt"/>
              <a:buAutoNum type="arabicPeriod"/>
            </a:pPr>
            <a:r>
              <a:rPr kumimoji="1" lang="en-US" altLang="ja-JP" dirty="0"/>
              <a:t>Restart</a:t>
            </a:r>
            <a:endParaRPr lang="en-US" altLang="ja-JP" dirty="0"/>
          </a:p>
          <a:p>
            <a:r>
              <a:rPr lang="en-US" altLang="ja-JP" dirty="0"/>
              <a:t>Python</a:t>
            </a:r>
            <a:r>
              <a:rPr lang="ja-JP" altLang="en-US" dirty="0"/>
              <a:t>開発環境をインストール</a:t>
            </a:r>
            <a:endParaRPr lang="en-US" altLang="ja-JP" dirty="0"/>
          </a:p>
          <a:p>
            <a:pPr marL="914400" lvl="1" indent="-457200">
              <a:buFont typeface="+mj-lt"/>
              <a:buAutoNum type="arabicPeriod"/>
            </a:pPr>
            <a:r>
              <a:rPr kumimoji="1" lang="ja-JP" altLang="en-US" dirty="0"/>
              <a:t>左のリボン一番下の拡張機能</a:t>
            </a:r>
            <a:endParaRPr kumimoji="1" lang="en-US" altLang="ja-JP" dirty="0"/>
          </a:p>
          <a:p>
            <a:pPr marL="914400" lvl="1" indent="-457200">
              <a:buFont typeface="+mj-lt"/>
              <a:buAutoNum type="arabicPeriod"/>
            </a:pPr>
            <a:r>
              <a:rPr kumimoji="1" lang="en-US" altLang="ja-JP" dirty="0"/>
              <a:t>Python Extension for Visual Studio Code</a:t>
            </a:r>
            <a:r>
              <a:rPr kumimoji="1" lang="ja-JP" altLang="en-US" dirty="0"/>
              <a:t> を検索</a:t>
            </a:r>
            <a:endParaRPr kumimoji="1" lang="en-US" altLang="ja-JP" dirty="0"/>
          </a:p>
          <a:p>
            <a:pPr marL="914400" lvl="1" indent="-457200">
              <a:buFont typeface="+mj-lt"/>
              <a:buAutoNum type="arabicPeriod"/>
            </a:pPr>
            <a:r>
              <a:rPr kumimoji="1" lang="ja-JP" altLang="en-US" dirty="0"/>
              <a:t>インストール</a:t>
            </a:r>
            <a:endParaRPr kumimoji="1" lang="en-US" altLang="ja-JP" dirty="0"/>
          </a:p>
        </p:txBody>
      </p:sp>
      <p:sp>
        <p:nvSpPr>
          <p:cNvPr id="4" name="スライド番号プレースホルダー 3">
            <a:extLst>
              <a:ext uri="{FF2B5EF4-FFF2-40B4-BE49-F238E27FC236}">
                <a16:creationId xmlns:a16="http://schemas.microsoft.com/office/drawing/2014/main" id="{02923687-3167-4F64-B013-BF82FA3DEE64}"/>
              </a:ext>
            </a:extLst>
          </p:cNvPr>
          <p:cNvSpPr>
            <a:spLocks noGrp="1"/>
          </p:cNvSpPr>
          <p:nvPr>
            <p:ph type="sldNum" sz="quarter" idx="12"/>
          </p:nvPr>
        </p:nvSpPr>
        <p:spPr/>
        <p:txBody>
          <a:bodyPr/>
          <a:lstStyle/>
          <a:p>
            <a:fld id="{E35E125C-67B4-4022-BD12-42BB9401DEC9}" type="slidenum">
              <a:rPr kumimoji="1" lang="ja-JP" altLang="en-US" smtClean="0"/>
              <a:t>16</a:t>
            </a:fld>
            <a:endParaRPr kumimoji="1" lang="ja-JP" altLang="en-US"/>
          </a:p>
        </p:txBody>
      </p:sp>
    </p:spTree>
    <p:extLst>
      <p:ext uri="{BB962C8B-B14F-4D97-AF65-F5344CB8AC3E}">
        <p14:creationId xmlns:p14="http://schemas.microsoft.com/office/powerpoint/2010/main" val="921888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7D9BE6-712C-4555-B735-A5675EBA4045}"/>
              </a:ext>
            </a:extLst>
          </p:cNvPr>
          <p:cNvSpPr>
            <a:spLocks noGrp="1"/>
          </p:cNvSpPr>
          <p:nvPr>
            <p:ph type="title"/>
          </p:nvPr>
        </p:nvSpPr>
        <p:spPr/>
        <p:txBody>
          <a:bodyPr/>
          <a:lstStyle/>
          <a:p>
            <a:r>
              <a:rPr kumimoji="1" lang="ja-JP" altLang="en-US" sz="4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いろいろな環境 </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エディタ（</a:t>
            </a:r>
            <a:r>
              <a:rPr kumimoji="1" lang="en-US" altLang="ja-JP"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VS Code</a:t>
            </a:r>
            <a:r>
              <a:rPr kumimoji="1" lang="ja-JP" altLang="en-US" sz="2000" b="0" i="0" u="none" strike="noStrike" kern="1200" cap="none" spc="0" normalizeH="0" baseline="0" noProof="0" dirty="0">
                <a:ln>
                  <a:noFill/>
                </a:ln>
                <a:solidFill>
                  <a:prstClr val="black"/>
                </a:solidFill>
                <a:effectLst/>
                <a:uLnTx/>
                <a:uFillTx/>
                <a:latin typeface="游ゴシック Light" panose="020F0302020204030204"/>
                <a:ea typeface="游ゴシック Light" panose="020B0300000000000000" pitchFamily="50" charset="-128"/>
                <a:cs typeface="+mj-cs"/>
              </a:rPr>
              <a:t>）ですべて完結</a:t>
            </a:r>
            <a:endParaRPr kumimoji="1" lang="ja-JP" altLang="en-US" dirty="0"/>
          </a:p>
        </p:txBody>
      </p:sp>
      <p:sp>
        <p:nvSpPr>
          <p:cNvPr id="3" name="コンテンツ プレースホルダー 2">
            <a:extLst>
              <a:ext uri="{FF2B5EF4-FFF2-40B4-BE49-F238E27FC236}">
                <a16:creationId xmlns:a16="http://schemas.microsoft.com/office/drawing/2014/main" id="{6B49AFEF-37F6-4653-8971-11D9B9E2988B}"/>
              </a:ext>
            </a:extLst>
          </p:cNvPr>
          <p:cNvSpPr>
            <a:spLocks noGrp="1"/>
          </p:cNvSpPr>
          <p:nvPr>
            <p:ph idx="1"/>
          </p:nvPr>
        </p:nvSpPr>
        <p:spPr/>
        <p:txBody>
          <a:bodyPr>
            <a:normAutofit/>
          </a:bodyPr>
          <a:lstStyle/>
          <a:p>
            <a:pPr marL="514350" indent="-514350">
              <a:buFont typeface="+mj-lt"/>
              <a:buAutoNum type="arabicPeriod"/>
            </a:pPr>
            <a:r>
              <a:rPr lang="ja-JP" altLang="en-US" dirty="0"/>
              <a:t>ファイル </a:t>
            </a:r>
            <a:r>
              <a:rPr lang="en-US" altLang="ja-JP" dirty="0"/>
              <a:t>&gt; </a:t>
            </a:r>
            <a:r>
              <a:rPr lang="ja-JP" altLang="en-US" dirty="0"/>
              <a:t>新規ファイル</a:t>
            </a:r>
            <a:endParaRPr lang="en-US" altLang="ja-JP" dirty="0"/>
          </a:p>
          <a:p>
            <a:pPr marL="514350" indent="-514350">
              <a:buFont typeface="+mj-lt"/>
              <a:buAutoNum type="arabicPeriod"/>
            </a:pPr>
            <a:r>
              <a:rPr kumimoji="1" lang="ja-JP" altLang="en-US" dirty="0"/>
              <a:t>名前を付けて保存</a:t>
            </a:r>
            <a:endParaRPr kumimoji="1" lang="en-US" altLang="ja-JP" dirty="0"/>
          </a:p>
          <a:p>
            <a:pPr lvl="1">
              <a:buFont typeface="Wingdings" panose="05000000000000000000" pitchFamily="2" charset="2"/>
              <a:buChar char="Ø"/>
            </a:pPr>
            <a:r>
              <a:rPr lang="ja-JP" altLang="en-US" dirty="0"/>
              <a:t>拡張子を</a:t>
            </a:r>
            <a:r>
              <a:rPr lang="en-US" altLang="ja-JP" dirty="0"/>
              <a:t>.</a:t>
            </a:r>
            <a:r>
              <a:rPr lang="en-US" altLang="ja-JP" dirty="0" err="1"/>
              <a:t>py</a:t>
            </a:r>
            <a:r>
              <a:rPr lang="ja-JP" altLang="en-US" dirty="0"/>
              <a:t>にすると</a:t>
            </a:r>
            <a:r>
              <a:rPr lang="en-US" altLang="ja-JP" dirty="0"/>
              <a:t>Python</a:t>
            </a:r>
            <a:r>
              <a:rPr lang="ja-JP" altLang="en-US" dirty="0"/>
              <a:t>ファイルになります</a:t>
            </a:r>
            <a:endParaRPr lang="en-US" altLang="ja-JP" dirty="0"/>
          </a:p>
          <a:p>
            <a:pPr lvl="1">
              <a:buFont typeface="Wingdings" panose="05000000000000000000" pitchFamily="2" charset="2"/>
              <a:buChar char="Ø"/>
            </a:pPr>
            <a:r>
              <a:rPr lang="en-US" altLang="ja-JP" dirty="0"/>
              <a:t>VS Code</a:t>
            </a:r>
            <a:r>
              <a:rPr lang="ja-JP" altLang="en-US" dirty="0"/>
              <a:t>では、作った時の「言語の選択」で</a:t>
            </a:r>
            <a:r>
              <a:rPr lang="en-US" altLang="ja-JP" dirty="0"/>
              <a:t>Python</a:t>
            </a:r>
            <a:r>
              <a:rPr lang="ja-JP" altLang="en-US" dirty="0"/>
              <a:t>を選択してもいい</a:t>
            </a:r>
            <a:endParaRPr lang="en-US" altLang="ja-JP" dirty="0"/>
          </a:p>
          <a:p>
            <a:pPr marL="457200" lvl="1" indent="0">
              <a:buNone/>
            </a:pPr>
            <a:r>
              <a:rPr lang="en-US" altLang="ja-JP" dirty="0"/>
              <a:t>※</a:t>
            </a:r>
            <a:r>
              <a:rPr lang="ja-JP" altLang="en-US" dirty="0"/>
              <a:t>推奨手順</a:t>
            </a:r>
          </a:p>
          <a:p>
            <a:pPr lvl="1">
              <a:buFont typeface="Wingdings" panose="05000000000000000000" pitchFamily="2" charset="2"/>
              <a:buChar char="Ø"/>
            </a:pPr>
            <a:r>
              <a:rPr lang="ja-JP" altLang="en-US" dirty="0"/>
              <a:t>フォルダ「</a:t>
            </a:r>
            <a:r>
              <a:rPr lang="en-US" altLang="ja-JP" dirty="0"/>
              <a:t>lesson3</a:t>
            </a:r>
            <a:r>
              <a:rPr lang="ja-JP" altLang="en-US" dirty="0"/>
              <a:t>」の中にファイル名「</a:t>
            </a:r>
            <a:r>
              <a:rPr lang="en-US" altLang="ja-JP" dirty="0"/>
              <a:t>sample_2.py</a:t>
            </a:r>
            <a:r>
              <a:rPr lang="ja-JP" altLang="en-US" dirty="0"/>
              <a:t>」で保存</a:t>
            </a:r>
            <a:endParaRPr lang="en-US" altLang="ja-JP" dirty="0"/>
          </a:p>
          <a:p>
            <a:pPr marL="514350" indent="-514350">
              <a:buFont typeface="+mj-lt"/>
              <a:buAutoNum type="arabicPeriod"/>
            </a:pPr>
            <a:r>
              <a:rPr lang="ja-JP" altLang="en-US" dirty="0"/>
              <a:t>コードを書く</a:t>
            </a:r>
            <a:endParaRPr lang="en-US" altLang="ja-JP" dirty="0"/>
          </a:p>
          <a:p>
            <a:pPr marL="514350" indent="-514350">
              <a:buFont typeface="+mj-lt"/>
              <a:buAutoNum type="arabicPeriod"/>
            </a:pPr>
            <a:r>
              <a:rPr lang="ja-JP" altLang="en-US" dirty="0"/>
              <a:t>▷（ターミナルで</a:t>
            </a:r>
            <a:r>
              <a:rPr lang="en-US" altLang="ja-JP" dirty="0"/>
              <a:t>Python</a:t>
            </a:r>
            <a:r>
              <a:rPr lang="ja-JP" altLang="en-US" dirty="0"/>
              <a:t>ファイルを実行）を押す</a:t>
            </a:r>
            <a:endParaRPr lang="en-US" altLang="ja-JP" dirty="0"/>
          </a:p>
          <a:p>
            <a:pPr marL="514350" indent="-514350">
              <a:buFont typeface="+mj-lt"/>
              <a:buAutoNum type="arabicPeriod"/>
            </a:pPr>
            <a:r>
              <a:rPr lang="ja-JP" altLang="en-US" dirty="0"/>
              <a:t>実行できる！</a:t>
            </a:r>
            <a:endParaRPr lang="en-US" altLang="ja-JP" dirty="0"/>
          </a:p>
          <a:p>
            <a:pPr marL="514350" indent="-514350">
              <a:buFont typeface="+mj-lt"/>
              <a:buAutoNum type="arabicPeriod"/>
            </a:pPr>
            <a:endParaRPr lang="en-US" altLang="ja-JP" dirty="0"/>
          </a:p>
          <a:p>
            <a:pPr marL="514350" indent="-514350">
              <a:buFont typeface="+mj-lt"/>
              <a:buAutoNum type="arabicPeriod"/>
            </a:pPr>
            <a:endParaRPr lang="ja-JP" altLang="en-US" dirty="0"/>
          </a:p>
          <a:p>
            <a:pPr lvl="1">
              <a:buFont typeface="Wingdings" panose="05000000000000000000" pitchFamily="2" charset="2"/>
              <a:buChar char="Ø"/>
            </a:pPr>
            <a:endParaRPr lang="en-US" altLang="ja-JP" dirty="0"/>
          </a:p>
          <a:p>
            <a:pPr lvl="1">
              <a:buFont typeface="Wingdings" panose="05000000000000000000" pitchFamily="2" charset="2"/>
              <a:buChar char="Ø"/>
            </a:pPr>
            <a:endParaRPr kumimoji="1" lang="ja-JP" altLang="en-US" dirty="0"/>
          </a:p>
        </p:txBody>
      </p:sp>
      <p:sp>
        <p:nvSpPr>
          <p:cNvPr id="4" name="スライド番号プレースホルダー 3">
            <a:extLst>
              <a:ext uri="{FF2B5EF4-FFF2-40B4-BE49-F238E27FC236}">
                <a16:creationId xmlns:a16="http://schemas.microsoft.com/office/drawing/2014/main" id="{7955446B-2714-48C1-ADDA-6FD9DE580152}"/>
              </a:ext>
            </a:extLst>
          </p:cNvPr>
          <p:cNvSpPr>
            <a:spLocks noGrp="1"/>
          </p:cNvSpPr>
          <p:nvPr>
            <p:ph type="sldNum" sz="quarter" idx="12"/>
          </p:nvPr>
        </p:nvSpPr>
        <p:spPr/>
        <p:txBody>
          <a:bodyPr/>
          <a:lstStyle/>
          <a:p>
            <a:fld id="{E35E125C-67B4-4022-BD12-42BB9401DEC9}" type="slidenum">
              <a:rPr kumimoji="1" lang="ja-JP" altLang="en-US" smtClean="0"/>
              <a:t>17</a:t>
            </a:fld>
            <a:endParaRPr kumimoji="1" lang="ja-JP" altLang="en-US"/>
          </a:p>
        </p:txBody>
      </p:sp>
    </p:spTree>
    <p:extLst>
      <p:ext uri="{BB962C8B-B14F-4D97-AF65-F5344CB8AC3E}">
        <p14:creationId xmlns:p14="http://schemas.microsoft.com/office/powerpoint/2010/main" val="12044550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CF4C925-B926-4778-AB93-1E62CC9D4F25}"/>
              </a:ext>
            </a:extLst>
          </p:cNvPr>
          <p:cNvSpPr>
            <a:spLocks noGrp="1"/>
          </p:cNvSpPr>
          <p:nvPr>
            <p:ph type="title"/>
          </p:nvPr>
        </p:nvSpPr>
        <p:spPr/>
        <p:txBody>
          <a:bodyPr/>
          <a:lstStyle/>
          <a:p>
            <a:r>
              <a:rPr kumimoji="1" lang="ja-JP" altLang="en-US" dirty="0"/>
              <a:t>おわり</a:t>
            </a:r>
          </a:p>
        </p:txBody>
      </p:sp>
      <p:sp>
        <p:nvSpPr>
          <p:cNvPr id="3" name="コンテンツ プレースホルダー 2">
            <a:extLst>
              <a:ext uri="{FF2B5EF4-FFF2-40B4-BE49-F238E27FC236}">
                <a16:creationId xmlns:a16="http://schemas.microsoft.com/office/drawing/2014/main" id="{C4284576-CBFB-46D0-92C1-72A65BD4A411}"/>
              </a:ext>
            </a:extLst>
          </p:cNvPr>
          <p:cNvSpPr>
            <a:spLocks noGrp="1"/>
          </p:cNvSpPr>
          <p:nvPr>
            <p:ph idx="1"/>
          </p:nvPr>
        </p:nvSpPr>
        <p:spPr/>
        <p:txBody>
          <a:bodyPr/>
          <a:lstStyle/>
          <a:p>
            <a:r>
              <a:rPr lang="en-US" altLang="ja-JP" dirty="0"/>
              <a:t>Python</a:t>
            </a:r>
            <a:r>
              <a:rPr lang="ja-JP" altLang="en-US" dirty="0"/>
              <a:t>のエラーは割とすぐに解消できる。本当にヤバいのは環境構築関係でエラーが出ること</a:t>
            </a:r>
            <a:endParaRPr kumimoji="1" lang="ja-JP" altLang="en-US" dirty="0"/>
          </a:p>
          <a:p>
            <a:r>
              <a:rPr kumimoji="1" lang="ja-JP" altLang="en-US" dirty="0"/>
              <a:t>エラーが出てパソコンごと捨てたくなったときはいったん</a:t>
            </a:r>
            <a:r>
              <a:rPr kumimoji="1" lang="en-US" altLang="ja-JP" dirty="0" err="1"/>
              <a:t>Colaboratory</a:t>
            </a:r>
            <a:r>
              <a:rPr kumimoji="1" lang="ja-JP" altLang="en-US" dirty="0"/>
              <a:t>を使うのもおすすめです</a:t>
            </a:r>
          </a:p>
        </p:txBody>
      </p:sp>
      <p:sp>
        <p:nvSpPr>
          <p:cNvPr id="4" name="スライド番号プレースホルダー 3">
            <a:extLst>
              <a:ext uri="{FF2B5EF4-FFF2-40B4-BE49-F238E27FC236}">
                <a16:creationId xmlns:a16="http://schemas.microsoft.com/office/drawing/2014/main" id="{95E62058-0A6F-457D-8C29-37B20826AB08}"/>
              </a:ext>
            </a:extLst>
          </p:cNvPr>
          <p:cNvSpPr>
            <a:spLocks noGrp="1"/>
          </p:cNvSpPr>
          <p:nvPr>
            <p:ph type="sldNum" sz="quarter" idx="12"/>
          </p:nvPr>
        </p:nvSpPr>
        <p:spPr/>
        <p:txBody>
          <a:bodyPr/>
          <a:lstStyle/>
          <a:p>
            <a:fld id="{E35E125C-67B4-4022-BD12-42BB9401DEC9}" type="slidenum">
              <a:rPr kumimoji="1" lang="ja-JP" altLang="en-US" smtClean="0"/>
              <a:t>18</a:t>
            </a:fld>
            <a:endParaRPr kumimoji="1" lang="ja-JP" altLang="en-US"/>
          </a:p>
        </p:txBody>
      </p:sp>
    </p:spTree>
    <p:extLst>
      <p:ext uri="{BB962C8B-B14F-4D97-AF65-F5344CB8AC3E}">
        <p14:creationId xmlns:p14="http://schemas.microsoft.com/office/powerpoint/2010/main" val="13080861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8A2518-58D2-4D2A-B8C0-989DD27CFBE5}"/>
              </a:ext>
            </a:extLst>
          </p:cNvPr>
          <p:cNvSpPr>
            <a:spLocks noGrp="1"/>
          </p:cNvSpPr>
          <p:nvPr>
            <p:ph type="title"/>
          </p:nvPr>
        </p:nvSpPr>
        <p:spPr/>
        <p:txBody>
          <a:bodyPr/>
          <a:lstStyle/>
          <a:p>
            <a:r>
              <a:rPr lang="ja-JP" altLang="en-US" dirty="0"/>
              <a:t>前回やったこと</a:t>
            </a:r>
            <a:endParaRPr kumimoji="1" lang="ja-JP" altLang="en-US" dirty="0"/>
          </a:p>
        </p:txBody>
      </p:sp>
      <p:sp>
        <p:nvSpPr>
          <p:cNvPr id="3" name="コンテンツ プレースホルダー 2">
            <a:extLst>
              <a:ext uri="{FF2B5EF4-FFF2-40B4-BE49-F238E27FC236}">
                <a16:creationId xmlns:a16="http://schemas.microsoft.com/office/drawing/2014/main" id="{338F4A27-5BAE-4796-B1E7-3A6D584A910D}"/>
              </a:ext>
            </a:extLst>
          </p:cNvPr>
          <p:cNvSpPr>
            <a:spLocks noGrp="1"/>
          </p:cNvSpPr>
          <p:nvPr>
            <p:ph idx="1"/>
          </p:nvPr>
        </p:nvSpPr>
        <p:spPr/>
        <p:txBody>
          <a:bodyPr/>
          <a:lstStyle/>
          <a:p>
            <a:r>
              <a:rPr kumimoji="1" lang="en-US" altLang="ja-JP" dirty="0"/>
              <a:t>bool</a:t>
            </a:r>
            <a:r>
              <a:rPr kumimoji="1" lang="ja-JP" altLang="en-US" dirty="0"/>
              <a:t>型</a:t>
            </a:r>
            <a:r>
              <a:rPr kumimoji="1" lang="en-US" altLang="ja-JP" dirty="0"/>
              <a:t>, list</a:t>
            </a:r>
            <a:r>
              <a:rPr kumimoji="1" lang="ja-JP" altLang="en-US" dirty="0"/>
              <a:t>型</a:t>
            </a:r>
            <a:endParaRPr kumimoji="1" lang="en-US" altLang="ja-JP" dirty="0"/>
          </a:p>
          <a:p>
            <a:r>
              <a:rPr lang="ja-JP" altLang="en-US" dirty="0"/>
              <a:t>比較演算子</a:t>
            </a:r>
            <a:endParaRPr lang="en-US" altLang="ja-JP" dirty="0"/>
          </a:p>
          <a:p>
            <a:r>
              <a:rPr kumimoji="1" lang="ja-JP" altLang="en-US" dirty="0"/>
              <a:t>関数 </a:t>
            </a:r>
            <a:r>
              <a:rPr kumimoji="1" lang="en-US" altLang="ja-JP" dirty="0"/>
              <a:t>input()</a:t>
            </a:r>
          </a:p>
          <a:p>
            <a:r>
              <a:rPr lang="en-US" altLang="ja-JP" dirty="0"/>
              <a:t>if</a:t>
            </a:r>
            <a:r>
              <a:rPr lang="ja-JP" altLang="en-US" dirty="0"/>
              <a:t>文</a:t>
            </a:r>
            <a:r>
              <a:rPr lang="en-US" altLang="ja-JP" dirty="0"/>
              <a:t>, for</a:t>
            </a:r>
            <a:r>
              <a:rPr lang="ja-JP" altLang="en-US" dirty="0"/>
              <a:t>文</a:t>
            </a:r>
            <a:endParaRPr lang="en-US" altLang="ja-JP" dirty="0"/>
          </a:p>
          <a:p>
            <a:endParaRPr kumimoji="1" lang="ja-JP" altLang="en-US" dirty="0"/>
          </a:p>
          <a:p>
            <a:endParaRPr kumimoji="1" lang="ja-JP" altLang="en-US" dirty="0"/>
          </a:p>
        </p:txBody>
      </p:sp>
      <p:sp>
        <p:nvSpPr>
          <p:cNvPr id="4" name="スライド番号プレースホルダー 3">
            <a:extLst>
              <a:ext uri="{FF2B5EF4-FFF2-40B4-BE49-F238E27FC236}">
                <a16:creationId xmlns:a16="http://schemas.microsoft.com/office/drawing/2014/main" id="{600E389D-48F2-4563-88A7-435BE77661A4}"/>
              </a:ext>
            </a:extLst>
          </p:cNvPr>
          <p:cNvSpPr>
            <a:spLocks noGrp="1"/>
          </p:cNvSpPr>
          <p:nvPr>
            <p:ph type="sldNum" sz="quarter" idx="12"/>
          </p:nvPr>
        </p:nvSpPr>
        <p:spPr/>
        <p:txBody>
          <a:bodyPr/>
          <a:lstStyle/>
          <a:p>
            <a:fld id="{E35E125C-67B4-4022-BD12-42BB9401DEC9}" type="slidenum">
              <a:rPr kumimoji="1" lang="ja-JP" altLang="en-US" smtClean="0"/>
              <a:t>2</a:t>
            </a:fld>
            <a:endParaRPr kumimoji="1" lang="ja-JP" altLang="en-US"/>
          </a:p>
        </p:txBody>
      </p:sp>
    </p:spTree>
    <p:extLst>
      <p:ext uri="{BB962C8B-B14F-4D97-AF65-F5344CB8AC3E}">
        <p14:creationId xmlns:p14="http://schemas.microsoft.com/office/powerpoint/2010/main" val="1176184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E18698-903E-48CF-8900-4476B2E7D179}"/>
              </a:ext>
            </a:extLst>
          </p:cNvPr>
          <p:cNvSpPr>
            <a:spLocks noGrp="1"/>
          </p:cNvSpPr>
          <p:nvPr>
            <p:ph type="title"/>
          </p:nvPr>
        </p:nvSpPr>
        <p:spPr/>
        <p:txBody>
          <a:bodyPr/>
          <a:lstStyle/>
          <a:p>
            <a:r>
              <a:rPr kumimoji="1" lang="ja-JP" altLang="en-US" dirty="0"/>
              <a:t>今日の目標</a:t>
            </a:r>
          </a:p>
        </p:txBody>
      </p:sp>
      <p:sp>
        <p:nvSpPr>
          <p:cNvPr id="3" name="コンテンツ プレースホルダー 2">
            <a:extLst>
              <a:ext uri="{FF2B5EF4-FFF2-40B4-BE49-F238E27FC236}">
                <a16:creationId xmlns:a16="http://schemas.microsoft.com/office/drawing/2014/main" id="{89813F37-A96E-4ABA-B914-88C4DC7B1012}"/>
              </a:ext>
            </a:extLst>
          </p:cNvPr>
          <p:cNvSpPr>
            <a:spLocks noGrp="1"/>
          </p:cNvSpPr>
          <p:nvPr>
            <p:ph idx="1"/>
          </p:nvPr>
        </p:nvSpPr>
        <p:spPr/>
        <p:txBody>
          <a:bodyPr/>
          <a:lstStyle/>
          <a:p>
            <a:r>
              <a:rPr kumimoji="1" lang="en-US" altLang="ja-JP" dirty="0"/>
              <a:t>Python</a:t>
            </a:r>
            <a:r>
              <a:rPr lang="ja-JP" altLang="en-US" dirty="0"/>
              <a:t>とエディタを</a:t>
            </a:r>
            <a:r>
              <a:rPr kumimoji="1" lang="ja-JP" altLang="en-US" dirty="0"/>
              <a:t>各自の</a:t>
            </a:r>
            <a:r>
              <a:rPr kumimoji="1" lang="en-US" altLang="ja-JP" dirty="0"/>
              <a:t>PC</a:t>
            </a:r>
            <a:r>
              <a:rPr kumimoji="1" lang="ja-JP" altLang="en-US" dirty="0"/>
              <a:t>に入れる</a:t>
            </a:r>
            <a:endParaRPr kumimoji="1" lang="en-US" altLang="ja-JP" dirty="0"/>
          </a:p>
          <a:p>
            <a:r>
              <a:rPr kumimoji="1" lang="ja-JP" altLang="en-US" dirty="0"/>
              <a:t>いろいろな環境でプログラムしてみる</a:t>
            </a:r>
            <a:endParaRPr kumimoji="1" lang="en-US" altLang="ja-JP" dirty="0"/>
          </a:p>
        </p:txBody>
      </p:sp>
      <p:sp>
        <p:nvSpPr>
          <p:cNvPr id="4" name="スライド番号プレースホルダー 3">
            <a:extLst>
              <a:ext uri="{FF2B5EF4-FFF2-40B4-BE49-F238E27FC236}">
                <a16:creationId xmlns:a16="http://schemas.microsoft.com/office/drawing/2014/main" id="{8B16753B-4812-4C72-80D1-CD386B740038}"/>
              </a:ext>
            </a:extLst>
          </p:cNvPr>
          <p:cNvSpPr>
            <a:spLocks noGrp="1"/>
          </p:cNvSpPr>
          <p:nvPr>
            <p:ph type="sldNum" sz="quarter" idx="12"/>
          </p:nvPr>
        </p:nvSpPr>
        <p:spPr/>
        <p:txBody>
          <a:bodyPr/>
          <a:lstStyle/>
          <a:p>
            <a:fld id="{E35E125C-67B4-4022-BD12-42BB9401DEC9}" type="slidenum">
              <a:rPr kumimoji="1" lang="ja-JP" altLang="en-US" smtClean="0"/>
              <a:t>3</a:t>
            </a:fld>
            <a:endParaRPr kumimoji="1" lang="ja-JP" altLang="en-US"/>
          </a:p>
        </p:txBody>
      </p:sp>
    </p:spTree>
    <p:extLst>
      <p:ext uri="{BB962C8B-B14F-4D97-AF65-F5344CB8AC3E}">
        <p14:creationId xmlns:p14="http://schemas.microsoft.com/office/powerpoint/2010/main" val="36903904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C99BB4-2E0F-4F61-A8D2-17D05BAEA7B5}"/>
              </a:ext>
            </a:extLst>
          </p:cNvPr>
          <p:cNvSpPr>
            <a:spLocks noGrp="1"/>
          </p:cNvSpPr>
          <p:nvPr>
            <p:ph type="title"/>
          </p:nvPr>
        </p:nvSpPr>
        <p:spPr/>
        <p:txBody>
          <a:bodyPr/>
          <a:lstStyle/>
          <a:p>
            <a:r>
              <a:rPr kumimoji="1" lang="ja-JP" altLang="en-US" dirty="0"/>
              <a:t>今日の流れ</a:t>
            </a:r>
          </a:p>
        </p:txBody>
      </p:sp>
      <p:sp>
        <p:nvSpPr>
          <p:cNvPr id="3" name="コンテンツ プレースホルダー 2">
            <a:extLst>
              <a:ext uri="{FF2B5EF4-FFF2-40B4-BE49-F238E27FC236}">
                <a16:creationId xmlns:a16="http://schemas.microsoft.com/office/drawing/2014/main" id="{C2038C39-76A2-4218-903E-E5F80D760A4F}"/>
              </a:ext>
            </a:extLst>
          </p:cNvPr>
          <p:cNvSpPr>
            <a:spLocks noGrp="1"/>
          </p:cNvSpPr>
          <p:nvPr>
            <p:ph idx="1"/>
          </p:nvPr>
        </p:nvSpPr>
        <p:spPr/>
        <p:txBody>
          <a:bodyPr/>
          <a:lstStyle/>
          <a:p>
            <a:pPr marL="514350" indent="-514350">
              <a:buFont typeface="+mj-lt"/>
              <a:buAutoNum type="arabicPeriod"/>
            </a:pPr>
            <a:r>
              <a:rPr kumimoji="1" lang="en-US" altLang="ja-JP" dirty="0"/>
              <a:t>Python</a:t>
            </a:r>
            <a:r>
              <a:rPr kumimoji="1" lang="ja-JP" altLang="en-US" dirty="0"/>
              <a:t>を</a:t>
            </a:r>
            <a:r>
              <a:rPr lang="ja-JP" altLang="en-US" dirty="0"/>
              <a:t>各自の</a:t>
            </a:r>
            <a:r>
              <a:rPr lang="en-US" altLang="ja-JP" dirty="0"/>
              <a:t>PC</a:t>
            </a:r>
            <a:r>
              <a:rPr lang="ja-JP" altLang="en-US" dirty="0"/>
              <a:t>に入れる</a:t>
            </a:r>
            <a:endParaRPr lang="en-US" altLang="ja-JP" dirty="0"/>
          </a:p>
          <a:p>
            <a:pPr marL="514350" indent="-514350">
              <a:buFont typeface="+mj-lt"/>
              <a:buAutoNum type="arabicPeriod"/>
            </a:pPr>
            <a:r>
              <a:rPr lang="ja-JP" altLang="en-US" dirty="0"/>
              <a:t>エディタを各自の</a:t>
            </a:r>
            <a:r>
              <a:rPr lang="en-US" altLang="ja-JP" dirty="0"/>
              <a:t>PC</a:t>
            </a:r>
            <a:r>
              <a:rPr lang="ja-JP" altLang="en-US" dirty="0"/>
              <a:t>に入れる</a:t>
            </a:r>
            <a:endParaRPr lang="en-US" altLang="ja-JP" dirty="0"/>
          </a:p>
          <a:p>
            <a:pPr marL="514350" indent="-514350">
              <a:buFont typeface="+mj-lt"/>
              <a:buAutoNum type="arabicPeriod"/>
            </a:pPr>
            <a:r>
              <a:rPr lang="ja-JP" altLang="en-US" dirty="0"/>
              <a:t>いろいろな環境でプログラミングする</a:t>
            </a:r>
            <a:endParaRPr kumimoji="1" lang="ja-JP" altLang="en-US" dirty="0"/>
          </a:p>
        </p:txBody>
      </p:sp>
      <p:sp>
        <p:nvSpPr>
          <p:cNvPr id="4" name="スライド番号プレースホルダー 3">
            <a:extLst>
              <a:ext uri="{FF2B5EF4-FFF2-40B4-BE49-F238E27FC236}">
                <a16:creationId xmlns:a16="http://schemas.microsoft.com/office/drawing/2014/main" id="{C1C79501-8F04-47D0-BC6F-EF72FA310AEA}"/>
              </a:ext>
            </a:extLst>
          </p:cNvPr>
          <p:cNvSpPr>
            <a:spLocks noGrp="1"/>
          </p:cNvSpPr>
          <p:nvPr>
            <p:ph type="sldNum" sz="quarter" idx="12"/>
          </p:nvPr>
        </p:nvSpPr>
        <p:spPr/>
        <p:txBody>
          <a:bodyPr/>
          <a:lstStyle/>
          <a:p>
            <a:fld id="{E35E125C-67B4-4022-BD12-42BB9401DEC9}" type="slidenum">
              <a:rPr kumimoji="1" lang="ja-JP" altLang="en-US" smtClean="0"/>
              <a:t>4</a:t>
            </a:fld>
            <a:endParaRPr kumimoji="1" lang="ja-JP" altLang="en-US"/>
          </a:p>
        </p:txBody>
      </p:sp>
    </p:spTree>
    <p:extLst>
      <p:ext uri="{BB962C8B-B14F-4D97-AF65-F5344CB8AC3E}">
        <p14:creationId xmlns:p14="http://schemas.microsoft.com/office/powerpoint/2010/main" val="31685892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A2229A8-909F-41A3-B3A0-2A4E61DEB1C0}"/>
              </a:ext>
            </a:extLst>
          </p:cNvPr>
          <p:cNvSpPr>
            <a:spLocks noGrp="1"/>
          </p:cNvSpPr>
          <p:nvPr>
            <p:ph type="title"/>
          </p:nvPr>
        </p:nvSpPr>
        <p:spPr/>
        <p:txBody>
          <a:bodyPr/>
          <a:lstStyle/>
          <a:p>
            <a:r>
              <a:rPr lang="en-US" altLang="ja-JP" dirty="0"/>
              <a:t>Python</a:t>
            </a:r>
            <a:r>
              <a:rPr lang="ja-JP" altLang="en-US" dirty="0"/>
              <a:t>を入れる</a:t>
            </a:r>
            <a:endParaRPr kumimoji="1" lang="ja-JP" altLang="en-US" dirty="0"/>
          </a:p>
        </p:txBody>
      </p:sp>
      <p:sp>
        <p:nvSpPr>
          <p:cNvPr id="3" name="コンテンツ プレースホルダー 2">
            <a:extLst>
              <a:ext uri="{FF2B5EF4-FFF2-40B4-BE49-F238E27FC236}">
                <a16:creationId xmlns:a16="http://schemas.microsoft.com/office/drawing/2014/main" id="{8CBBC7AE-6216-4846-A9F1-4776379C94C0}"/>
              </a:ext>
            </a:extLst>
          </p:cNvPr>
          <p:cNvSpPr>
            <a:spLocks noGrp="1"/>
          </p:cNvSpPr>
          <p:nvPr>
            <p:ph idx="1"/>
          </p:nvPr>
        </p:nvSpPr>
        <p:spPr/>
        <p:txBody>
          <a:bodyPr/>
          <a:lstStyle/>
          <a:p>
            <a:r>
              <a:rPr lang="en-US" altLang="ja-JP" dirty="0"/>
              <a:t>Python</a:t>
            </a:r>
            <a:r>
              <a:rPr lang="ja-JP" altLang="en-US" dirty="0"/>
              <a:t>は</a:t>
            </a:r>
            <a:r>
              <a:rPr lang="en-US" altLang="ja-JP" dirty="0"/>
              <a:t>Windows</a:t>
            </a:r>
            <a:r>
              <a:rPr lang="ja-JP" altLang="en-US" dirty="0"/>
              <a:t>には入っていないので入れます。</a:t>
            </a:r>
            <a:r>
              <a:rPr lang="en-US" altLang="ja-JP" dirty="0"/>
              <a:t>Mac</a:t>
            </a:r>
            <a:r>
              <a:rPr lang="ja-JP" altLang="en-US" dirty="0"/>
              <a:t>や</a:t>
            </a:r>
            <a:r>
              <a:rPr lang="en-US" altLang="ja-JP" dirty="0"/>
              <a:t>Linux</a:t>
            </a:r>
            <a:r>
              <a:rPr lang="ja-JP" altLang="en-US" dirty="0"/>
              <a:t>には最初から入っていますが、古かったり管理が大変なので改めて入れます。</a:t>
            </a:r>
            <a:endParaRPr lang="en-US" altLang="ja-JP" dirty="0"/>
          </a:p>
          <a:p>
            <a:r>
              <a:rPr lang="en-US" altLang="ja-JP" dirty="0"/>
              <a:t>Python</a:t>
            </a:r>
            <a:r>
              <a:rPr lang="ja-JP" altLang="en-US" dirty="0"/>
              <a:t>だけを入れる方法もありますが、ここでは、</a:t>
            </a:r>
            <a:r>
              <a:rPr lang="en-US" altLang="ja-JP" b="1" dirty="0"/>
              <a:t>Anaconda</a:t>
            </a:r>
            <a:r>
              <a:rPr lang="ja-JP" altLang="en-US" dirty="0"/>
              <a:t>を入れることで</a:t>
            </a:r>
            <a:r>
              <a:rPr lang="en-US" altLang="ja-JP" dirty="0"/>
              <a:t>Python</a:t>
            </a:r>
            <a:r>
              <a:rPr lang="ja-JP" altLang="en-US" dirty="0"/>
              <a:t>を使えるようにします。</a:t>
            </a:r>
            <a:endParaRPr lang="en-US" altLang="ja-JP" dirty="0"/>
          </a:p>
          <a:p>
            <a:r>
              <a:rPr lang="en-US" altLang="ja-JP" b="1" dirty="0"/>
              <a:t>Anaconda</a:t>
            </a:r>
            <a:r>
              <a:rPr lang="ja-JP" altLang="en-US" dirty="0"/>
              <a:t>はよく使うツールやライブラリを含んでいるソフトウェアの集合体です。</a:t>
            </a:r>
            <a:r>
              <a:rPr lang="en-US" altLang="ja-JP" dirty="0"/>
              <a:t>Python</a:t>
            </a:r>
            <a:r>
              <a:rPr lang="ja-JP" altLang="en-US" dirty="0"/>
              <a:t>関係のもろもろを一括でインストールすることができるのが便利なのでこの方法を取ります。</a:t>
            </a:r>
            <a:endParaRPr kumimoji="1" lang="ja-JP" altLang="en-US" dirty="0"/>
          </a:p>
        </p:txBody>
      </p:sp>
      <p:sp>
        <p:nvSpPr>
          <p:cNvPr id="4" name="スライド番号プレースホルダー 3">
            <a:extLst>
              <a:ext uri="{FF2B5EF4-FFF2-40B4-BE49-F238E27FC236}">
                <a16:creationId xmlns:a16="http://schemas.microsoft.com/office/drawing/2014/main" id="{7FAF5E3C-26E6-4D74-9A72-3D3A0BC1DFC8}"/>
              </a:ext>
            </a:extLst>
          </p:cNvPr>
          <p:cNvSpPr>
            <a:spLocks noGrp="1"/>
          </p:cNvSpPr>
          <p:nvPr>
            <p:ph type="sldNum" sz="quarter" idx="12"/>
          </p:nvPr>
        </p:nvSpPr>
        <p:spPr/>
        <p:txBody>
          <a:bodyPr/>
          <a:lstStyle/>
          <a:p>
            <a:fld id="{E35E125C-67B4-4022-BD12-42BB9401DEC9}" type="slidenum">
              <a:rPr kumimoji="1" lang="ja-JP" altLang="en-US" smtClean="0"/>
              <a:t>5</a:t>
            </a:fld>
            <a:endParaRPr kumimoji="1" lang="ja-JP" altLang="en-US"/>
          </a:p>
        </p:txBody>
      </p:sp>
    </p:spTree>
    <p:extLst>
      <p:ext uri="{BB962C8B-B14F-4D97-AF65-F5344CB8AC3E}">
        <p14:creationId xmlns:p14="http://schemas.microsoft.com/office/powerpoint/2010/main" val="4113501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F00A31-872E-4B49-AE65-518CDA9272A6}"/>
              </a:ext>
            </a:extLst>
          </p:cNvPr>
          <p:cNvSpPr>
            <a:spLocks noGrp="1"/>
          </p:cNvSpPr>
          <p:nvPr>
            <p:ph type="title"/>
          </p:nvPr>
        </p:nvSpPr>
        <p:spPr/>
        <p:txBody>
          <a:bodyPr/>
          <a:lstStyle/>
          <a:p>
            <a:r>
              <a:rPr kumimoji="1" lang="en-US" altLang="ja-JP" dirty="0"/>
              <a:t>Python</a:t>
            </a:r>
            <a:r>
              <a:rPr kumimoji="1" lang="ja-JP" altLang="en-US" dirty="0"/>
              <a:t>を入れる</a:t>
            </a:r>
          </a:p>
        </p:txBody>
      </p:sp>
      <p:sp>
        <p:nvSpPr>
          <p:cNvPr id="3" name="コンテンツ プレースホルダー 2">
            <a:extLst>
              <a:ext uri="{FF2B5EF4-FFF2-40B4-BE49-F238E27FC236}">
                <a16:creationId xmlns:a16="http://schemas.microsoft.com/office/drawing/2014/main" id="{B0233116-32A3-4C33-9161-649DDF19472F}"/>
              </a:ext>
            </a:extLst>
          </p:cNvPr>
          <p:cNvSpPr>
            <a:spLocks noGrp="1"/>
          </p:cNvSpPr>
          <p:nvPr>
            <p:ph idx="1"/>
          </p:nvPr>
        </p:nvSpPr>
        <p:spPr/>
        <p:txBody>
          <a:bodyPr/>
          <a:lstStyle/>
          <a:p>
            <a:r>
              <a:rPr lang="en-US" altLang="ja-JP" dirty="0"/>
              <a:t>Anaconda</a:t>
            </a:r>
            <a:r>
              <a:rPr lang="ja-JP" altLang="en-US" dirty="0"/>
              <a:t>をインストールしましょう。</a:t>
            </a:r>
            <a:endParaRPr lang="en-US" altLang="ja-JP" dirty="0"/>
          </a:p>
          <a:p>
            <a:pPr lvl="1">
              <a:buFont typeface="Wingdings" panose="05000000000000000000" pitchFamily="2" charset="2"/>
              <a:buChar char="Ø"/>
            </a:pPr>
            <a:r>
              <a:rPr kumimoji="1" lang="en-US" altLang="ja-JP" dirty="0"/>
              <a:t>Mac</a:t>
            </a:r>
            <a:r>
              <a:rPr kumimoji="1" lang="ja-JP" altLang="en-US" dirty="0"/>
              <a:t>の方はこちら</a:t>
            </a:r>
            <a:r>
              <a:rPr lang="ja-JP" altLang="en-US" dirty="0"/>
              <a:t>（</a:t>
            </a:r>
            <a:r>
              <a:rPr lang="en-US" altLang="ja-JP" dirty="0">
                <a:hlinkClick r:id="rId2"/>
              </a:rPr>
              <a:t>https://hackmd.io/@ZpHarZg8QAqcpr1qINVQRQ/ryhRz5RvO</a:t>
            </a:r>
            <a:r>
              <a:rPr lang="ja-JP" altLang="en-US" dirty="0"/>
              <a:t>）（</a:t>
            </a:r>
            <a:r>
              <a:rPr lang="en-US" altLang="ja-JP" dirty="0"/>
              <a:t>https://qiita.com/aical/items/2d066801a7464a676994</a:t>
            </a:r>
            <a:r>
              <a:rPr lang="ja-JP" altLang="en-US" dirty="0"/>
              <a:t>）</a:t>
            </a:r>
            <a:endParaRPr kumimoji="1" lang="en-US" altLang="ja-JP" dirty="0"/>
          </a:p>
          <a:p>
            <a:pPr lvl="1">
              <a:buFont typeface="Wingdings" panose="05000000000000000000" pitchFamily="2" charset="2"/>
              <a:buChar char="Ø"/>
            </a:pPr>
            <a:r>
              <a:rPr kumimoji="1" lang="en-US" altLang="ja-JP" dirty="0"/>
              <a:t>Windows</a:t>
            </a:r>
            <a:r>
              <a:rPr kumimoji="1" lang="ja-JP" altLang="en-US" dirty="0"/>
              <a:t>の方はこちら（</a:t>
            </a:r>
            <a:r>
              <a:rPr kumimoji="1" lang="en-US" altLang="ja-JP" dirty="0"/>
              <a:t>https://www.python.jp/install/anaconda/windows/install.html</a:t>
            </a:r>
            <a:r>
              <a:rPr kumimoji="1" lang="ja-JP" altLang="en-US" dirty="0"/>
              <a:t>）</a:t>
            </a:r>
          </a:p>
        </p:txBody>
      </p:sp>
      <p:sp>
        <p:nvSpPr>
          <p:cNvPr id="4" name="スライド番号プレースホルダー 3">
            <a:extLst>
              <a:ext uri="{FF2B5EF4-FFF2-40B4-BE49-F238E27FC236}">
                <a16:creationId xmlns:a16="http://schemas.microsoft.com/office/drawing/2014/main" id="{BDB7E022-2DE2-4867-8D0C-523561544E80}"/>
              </a:ext>
            </a:extLst>
          </p:cNvPr>
          <p:cNvSpPr>
            <a:spLocks noGrp="1"/>
          </p:cNvSpPr>
          <p:nvPr>
            <p:ph type="sldNum" sz="quarter" idx="12"/>
          </p:nvPr>
        </p:nvSpPr>
        <p:spPr/>
        <p:txBody>
          <a:bodyPr/>
          <a:lstStyle/>
          <a:p>
            <a:fld id="{E35E125C-67B4-4022-BD12-42BB9401DEC9}" type="slidenum">
              <a:rPr kumimoji="1" lang="ja-JP" altLang="en-US" smtClean="0"/>
              <a:t>6</a:t>
            </a:fld>
            <a:endParaRPr kumimoji="1" lang="ja-JP" altLang="en-US"/>
          </a:p>
        </p:txBody>
      </p:sp>
    </p:spTree>
    <p:extLst>
      <p:ext uri="{BB962C8B-B14F-4D97-AF65-F5344CB8AC3E}">
        <p14:creationId xmlns:p14="http://schemas.microsoft.com/office/powerpoint/2010/main" val="1070592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234FD1-A327-4103-AE33-DCF1CB1C8FD8}"/>
              </a:ext>
            </a:extLst>
          </p:cNvPr>
          <p:cNvSpPr>
            <a:spLocks noGrp="1"/>
          </p:cNvSpPr>
          <p:nvPr>
            <p:ph type="title"/>
          </p:nvPr>
        </p:nvSpPr>
        <p:spPr/>
        <p:txBody>
          <a:bodyPr/>
          <a:lstStyle/>
          <a:p>
            <a:r>
              <a:rPr kumimoji="1" lang="ja-JP" altLang="en-US" dirty="0"/>
              <a:t>エディタを入れる</a:t>
            </a:r>
          </a:p>
        </p:txBody>
      </p:sp>
      <p:sp>
        <p:nvSpPr>
          <p:cNvPr id="3" name="コンテンツ プレースホルダー 2">
            <a:extLst>
              <a:ext uri="{FF2B5EF4-FFF2-40B4-BE49-F238E27FC236}">
                <a16:creationId xmlns:a16="http://schemas.microsoft.com/office/drawing/2014/main" id="{A4B8E92D-DE74-449C-8795-01923EC2D811}"/>
              </a:ext>
            </a:extLst>
          </p:cNvPr>
          <p:cNvSpPr>
            <a:spLocks noGrp="1"/>
          </p:cNvSpPr>
          <p:nvPr>
            <p:ph idx="1"/>
          </p:nvPr>
        </p:nvSpPr>
        <p:spPr/>
        <p:txBody>
          <a:bodyPr/>
          <a:lstStyle/>
          <a:p>
            <a:r>
              <a:rPr kumimoji="1" lang="ja-JP" altLang="en-US" dirty="0"/>
              <a:t>エディタは、プログラミングのコードを書くときに編集用に使うソフトです。</a:t>
            </a:r>
            <a:endParaRPr kumimoji="1" lang="en-US" altLang="ja-JP" dirty="0"/>
          </a:p>
          <a:p>
            <a:r>
              <a:rPr kumimoji="1" lang="ja-JP" altLang="en-US" dirty="0"/>
              <a:t>何を使っても自由ですが一応本講義では</a:t>
            </a:r>
            <a:r>
              <a:rPr kumimoji="1" lang="en-US" altLang="ja-JP" b="1" dirty="0"/>
              <a:t>Visual Studio Code</a:t>
            </a:r>
            <a:r>
              <a:rPr kumimoji="1" lang="ja-JP" altLang="en-US" b="1" dirty="0"/>
              <a:t>（</a:t>
            </a:r>
            <a:r>
              <a:rPr kumimoji="1" lang="en-US" altLang="ja-JP" b="1" dirty="0"/>
              <a:t>VS Code</a:t>
            </a:r>
            <a:r>
              <a:rPr kumimoji="1" lang="ja-JP" altLang="en-US" b="1" dirty="0"/>
              <a:t>）</a:t>
            </a:r>
            <a:r>
              <a:rPr kumimoji="1" lang="ja-JP" altLang="en-US" dirty="0"/>
              <a:t>をデフォルトに設定しました。</a:t>
            </a:r>
            <a:endParaRPr kumimoji="1" lang="en-US" altLang="ja-JP" dirty="0"/>
          </a:p>
          <a:p>
            <a:r>
              <a:rPr kumimoji="1" lang="ja-JP" altLang="en-US" dirty="0"/>
              <a:t>それに従おうという人は</a:t>
            </a:r>
            <a:r>
              <a:rPr kumimoji="1" lang="en-US" altLang="ja-JP" dirty="0"/>
              <a:t>VS Code</a:t>
            </a:r>
            <a:r>
              <a:rPr kumimoji="1" lang="ja-JP" altLang="en-US" dirty="0"/>
              <a:t>を今からインストールしましょう。別のがある人はそれで</a:t>
            </a:r>
            <a:r>
              <a:rPr kumimoji="1" lang="en-US" altLang="ja-JP" dirty="0"/>
              <a:t>OK</a:t>
            </a:r>
            <a:r>
              <a:rPr kumimoji="1" lang="ja-JP" altLang="en-US" dirty="0"/>
              <a:t>。</a:t>
            </a:r>
            <a:endParaRPr kumimoji="1" lang="en-US" altLang="ja-JP" dirty="0"/>
          </a:p>
        </p:txBody>
      </p:sp>
      <p:sp>
        <p:nvSpPr>
          <p:cNvPr id="4" name="スライド番号プレースホルダー 3">
            <a:extLst>
              <a:ext uri="{FF2B5EF4-FFF2-40B4-BE49-F238E27FC236}">
                <a16:creationId xmlns:a16="http://schemas.microsoft.com/office/drawing/2014/main" id="{E59B8442-31F3-4FF5-A8BB-E8F17A2DDA11}"/>
              </a:ext>
            </a:extLst>
          </p:cNvPr>
          <p:cNvSpPr>
            <a:spLocks noGrp="1"/>
          </p:cNvSpPr>
          <p:nvPr>
            <p:ph type="sldNum" sz="quarter" idx="12"/>
          </p:nvPr>
        </p:nvSpPr>
        <p:spPr/>
        <p:txBody>
          <a:bodyPr/>
          <a:lstStyle/>
          <a:p>
            <a:fld id="{E35E125C-67B4-4022-BD12-42BB9401DEC9}" type="slidenum">
              <a:rPr kumimoji="1" lang="ja-JP" altLang="en-US" smtClean="0"/>
              <a:t>7</a:t>
            </a:fld>
            <a:endParaRPr kumimoji="1" lang="ja-JP" altLang="en-US"/>
          </a:p>
        </p:txBody>
      </p:sp>
    </p:spTree>
    <p:extLst>
      <p:ext uri="{BB962C8B-B14F-4D97-AF65-F5344CB8AC3E}">
        <p14:creationId xmlns:p14="http://schemas.microsoft.com/office/powerpoint/2010/main" val="2524150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BC01F91-F0AA-4255-80FB-26DAE5EE5E7D}"/>
              </a:ext>
            </a:extLst>
          </p:cNvPr>
          <p:cNvSpPr>
            <a:spLocks noGrp="1"/>
          </p:cNvSpPr>
          <p:nvPr>
            <p:ph type="title"/>
          </p:nvPr>
        </p:nvSpPr>
        <p:spPr/>
        <p:txBody>
          <a:bodyPr/>
          <a:lstStyle/>
          <a:p>
            <a:r>
              <a:rPr kumimoji="1" lang="ja-JP" altLang="en-US" dirty="0"/>
              <a:t>エディタを入れる</a:t>
            </a:r>
          </a:p>
        </p:txBody>
      </p:sp>
      <p:sp>
        <p:nvSpPr>
          <p:cNvPr id="3" name="コンテンツ プレースホルダー 2">
            <a:extLst>
              <a:ext uri="{FF2B5EF4-FFF2-40B4-BE49-F238E27FC236}">
                <a16:creationId xmlns:a16="http://schemas.microsoft.com/office/drawing/2014/main" id="{2631DB01-8764-42BE-9F01-A62807457DBF}"/>
              </a:ext>
            </a:extLst>
          </p:cNvPr>
          <p:cNvSpPr>
            <a:spLocks noGrp="1"/>
          </p:cNvSpPr>
          <p:nvPr>
            <p:ph idx="1"/>
          </p:nvPr>
        </p:nvSpPr>
        <p:spPr/>
        <p:txBody>
          <a:bodyPr/>
          <a:lstStyle/>
          <a:p>
            <a:r>
              <a:rPr lang="en-US" altLang="ja-JP" dirty="0"/>
              <a:t>VS</a:t>
            </a:r>
            <a:r>
              <a:rPr lang="ja-JP" altLang="en-US" dirty="0"/>
              <a:t> </a:t>
            </a:r>
            <a:r>
              <a:rPr lang="en-US" altLang="ja-JP" dirty="0"/>
              <a:t>Code</a:t>
            </a:r>
            <a:r>
              <a:rPr kumimoji="1" lang="ja-JP" altLang="en-US" dirty="0"/>
              <a:t>を入れます。</a:t>
            </a:r>
            <a:endParaRPr kumimoji="1" lang="en-US" altLang="ja-JP" dirty="0"/>
          </a:p>
          <a:p>
            <a:pPr lvl="1">
              <a:buFont typeface="Wingdings" panose="05000000000000000000" pitchFamily="2" charset="2"/>
              <a:buChar char="Ø"/>
            </a:pPr>
            <a:r>
              <a:rPr lang="en-US" altLang="ja-JP" dirty="0"/>
              <a:t>Mac</a:t>
            </a:r>
            <a:r>
              <a:rPr lang="ja-JP" altLang="en-US" dirty="0"/>
              <a:t>の方はこちら（</a:t>
            </a:r>
            <a:r>
              <a:rPr lang="en-US" altLang="ja-JP" dirty="0"/>
              <a:t>https://qiita.com/watamura/items/51c70fbb848e5f956fd6</a:t>
            </a:r>
            <a:r>
              <a:rPr lang="ja-JP" altLang="en-US" dirty="0"/>
              <a:t>）</a:t>
            </a:r>
            <a:endParaRPr lang="en-US" altLang="ja-JP" dirty="0"/>
          </a:p>
          <a:p>
            <a:pPr lvl="1">
              <a:buFont typeface="Wingdings" panose="05000000000000000000" pitchFamily="2" charset="2"/>
              <a:buChar char="Ø"/>
            </a:pPr>
            <a:r>
              <a:rPr kumimoji="1" lang="en-US" altLang="ja-JP" dirty="0"/>
              <a:t>Windows</a:t>
            </a:r>
            <a:r>
              <a:rPr kumimoji="1" lang="ja-JP" altLang="en-US" dirty="0"/>
              <a:t>の方はこちら（</a:t>
            </a:r>
            <a:r>
              <a:rPr kumimoji="1" lang="en-US" altLang="ja-JP" dirty="0"/>
              <a:t>https://sukkiri.jp/technologies/devtools/vscode_win.html</a:t>
            </a:r>
            <a:r>
              <a:rPr kumimoji="1" lang="ja-JP" altLang="en-US" dirty="0"/>
              <a:t>）</a:t>
            </a:r>
          </a:p>
        </p:txBody>
      </p:sp>
      <p:sp>
        <p:nvSpPr>
          <p:cNvPr id="4" name="スライド番号プレースホルダー 3">
            <a:extLst>
              <a:ext uri="{FF2B5EF4-FFF2-40B4-BE49-F238E27FC236}">
                <a16:creationId xmlns:a16="http://schemas.microsoft.com/office/drawing/2014/main" id="{9709133E-D276-40FA-9721-0BCCA2AA6052}"/>
              </a:ext>
            </a:extLst>
          </p:cNvPr>
          <p:cNvSpPr>
            <a:spLocks noGrp="1"/>
          </p:cNvSpPr>
          <p:nvPr>
            <p:ph type="sldNum" sz="quarter" idx="12"/>
          </p:nvPr>
        </p:nvSpPr>
        <p:spPr/>
        <p:txBody>
          <a:bodyPr/>
          <a:lstStyle/>
          <a:p>
            <a:fld id="{E35E125C-67B4-4022-BD12-42BB9401DEC9}" type="slidenum">
              <a:rPr kumimoji="1" lang="ja-JP" altLang="en-US" smtClean="0"/>
              <a:t>8</a:t>
            </a:fld>
            <a:endParaRPr kumimoji="1" lang="ja-JP" altLang="en-US"/>
          </a:p>
        </p:txBody>
      </p:sp>
    </p:spTree>
    <p:extLst>
      <p:ext uri="{BB962C8B-B14F-4D97-AF65-F5344CB8AC3E}">
        <p14:creationId xmlns:p14="http://schemas.microsoft.com/office/powerpoint/2010/main" val="3495106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535CB9-CA35-421F-9743-BA147B3E1F51}"/>
              </a:ext>
            </a:extLst>
          </p:cNvPr>
          <p:cNvSpPr>
            <a:spLocks noGrp="1"/>
          </p:cNvSpPr>
          <p:nvPr>
            <p:ph type="title"/>
          </p:nvPr>
        </p:nvSpPr>
        <p:spPr/>
        <p:txBody>
          <a:bodyPr/>
          <a:lstStyle/>
          <a:p>
            <a:r>
              <a:rPr lang="ja-JP" altLang="en-US" dirty="0"/>
              <a:t>いろいろな環境</a:t>
            </a:r>
            <a:endParaRPr kumimoji="1" lang="ja-JP" altLang="en-US" dirty="0"/>
          </a:p>
        </p:txBody>
      </p:sp>
      <p:sp>
        <p:nvSpPr>
          <p:cNvPr id="3" name="コンテンツ プレースホルダー 2">
            <a:extLst>
              <a:ext uri="{FF2B5EF4-FFF2-40B4-BE49-F238E27FC236}">
                <a16:creationId xmlns:a16="http://schemas.microsoft.com/office/drawing/2014/main" id="{2A927A72-4677-4804-AFF4-2B21B0A72B89}"/>
              </a:ext>
            </a:extLst>
          </p:cNvPr>
          <p:cNvSpPr>
            <a:spLocks noGrp="1"/>
          </p:cNvSpPr>
          <p:nvPr>
            <p:ph idx="1"/>
          </p:nvPr>
        </p:nvSpPr>
        <p:spPr/>
        <p:txBody>
          <a:bodyPr/>
          <a:lstStyle/>
          <a:p>
            <a:r>
              <a:rPr kumimoji="1" lang="ja-JP" altLang="en-US" dirty="0"/>
              <a:t>今日触ってみる環境は以下の通りです。</a:t>
            </a:r>
            <a:endParaRPr kumimoji="1" lang="en-US" altLang="ja-JP" dirty="0"/>
          </a:p>
          <a:p>
            <a:pPr marL="514350" indent="-514350">
              <a:buFont typeface="+mj-lt"/>
              <a:buAutoNum type="arabicPeriod"/>
            </a:pPr>
            <a:r>
              <a:rPr lang="ja-JP" altLang="en-US" dirty="0"/>
              <a:t>ターミナル上で</a:t>
            </a:r>
            <a:r>
              <a:rPr lang="en-US" altLang="ja-JP" dirty="0"/>
              <a:t>Python</a:t>
            </a:r>
            <a:r>
              <a:rPr lang="ja-JP" altLang="en-US" dirty="0"/>
              <a:t>プログラミング</a:t>
            </a:r>
            <a:r>
              <a:rPr lang="en-US" altLang="ja-JP" dirty="0"/>
              <a:t>+</a:t>
            </a:r>
            <a:r>
              <a:rPr lang="ja-JP" altLang="en-US" dirty="0"/>
              <a:t>実行</a:t>
            </a:r>
            <a:endParaRPr lang="en-US" altLang="ja-JP" dirty="0"/>
          </a:p>
          <a:p>
            <a:pPr marL="514350" indent="-514350">
              <a:buFont typeface="+mj-lt"/>
              <a:buAutoNum type="arabicPeriod"/>
            </a:pPr>
            <a:r>
              <a:rPr lang="ja-JP" altLang="en-US" dirty="0"/>
              <a:t>エディタで</a:t>
            </a:r>
            <a:r>
              <a:rPr lang="en-US" altLang="ja-JP" dirty="0"/>
              <a:t>Python</a:t>
            </a:r>
            <a:r>
              <a:rPr lang="ja-JP" altLang="en-US" dirty="0"/>
              <a:t>プログラミング</a:t>
            </a:r>
            <a:r>
              <a:rPr lang="en-US" altLang="ja-JP" dirty="0"/>
              <a:t>+</a:t>
            </a:r>
            <a:r>
              <a:rPr lang="ja-JP" altLang="en-US" dirty="0"/>
              <a:t>ターミナル上で実行</a:t>
            </a:r>
            <a:endParaRPr lang="en-US" altLang="ja-JP" dirty="0"/>
          </a:p>
          <a:p>
            <a:pPr marL="514350" indent="-514350">
              <a:buFont typeface="+mj-lt"/>
              <a:buAutoNum type="arabicPeriod"/>
            </a:pPr>
            <a:r>
              <a:rPr lang="ja-JP" altLang="en-US" dirty="0"/>
              <a:t>エディタ（</a:t>
            </a:r>
            <a:r>
              <a:rPr lang="en-US" altLang="ja-JP" dirty="0"/>
              <a:t>VS Code</a:t>
            </a:r>
            <a:r>
              <a:rPr lang="ja-JP" altLang="en-US" dirty="0"/>
              <a:t>）ですべて完結</a:t>
            </a:r>
            <a:endParaRPr lang="en-US" altLang="ja-JP" dirty="0"/>
          </a:p>
          <a:p>
            <a:pPr marL="514350" indent="-514350">
              <a:buFont typeface="+mj-lt"/>
              <a:buAutoNum type="arabicPeriod"/>
            </a:pPr>
            <a:endParaRPr lang="en-US" altLang="ja-JP" dirty="0"/>
          </a:p>
          <a:p>
            <a:pPr marL="514350" indent="-514350">
              <a:buFont typeface="+mj-lt"/>
              <a:buAutoNum type="arabicPeriod"/>
            </a:pPr>
            <a:endParaRPr kumimoji="1" lang="ja-JP" altLang="en-US" dirty="0"/>
          </a:p>
        </p:txBody>
      </p:sp>
      <p:sp>
        <p:nvSpPr>
          <p:cNvPr id="4" name="スライド番号プレースホルダー 3">
            <a:extLst>
              <a:ext uri="{FF2B5EF4-FFF2-40B4-BE49-F238E27FC236}">
                <a16:creationId xmlns:a16="http://schemas.microsoft.com/office/drawing/2014/main" id="{C84B0D0F-8799-49A6-8D17-FF4E96604E89}"/>
              </a:ext>
            </a:extLst>
          </p:cNvPr>
          <p:cNvSpPr>
            <a:spLocks noGrp="1"/>
          </p:cNvSpPr>
          <p:nvPr>
            <p:ph type="sldNum" sz="quarter" idx="12"/>
          </p:nvPr>
        </p:nvSpPr>
        <p:spPr/>
        <p:txBody>
          <a:bodyPr/>
          <a:lstStyle/>
          <a:p>
            <a:fld id="{E35E125C-67B4-4022-BD12-42BB9401DEC9}" type="slidenum">
              <a:rPr kumimoji="1" lang="ja-JP" altLang="en-US" smtClean="0"/>
              <a:t>9</a:t>
            </a:fld>
            <a:endParaRPr kumimoji="1" lang="ja-JP" altLang="en-US"/>
          </a:p>
        </p:txBody>
      </p:sp>
    </p:spTree>
    <p:extLst>
      <p:ext uri="{BB962C8B-B14F-4D97-AF65-F5344CB8AC3E}">
        <p14:creationId xmlns:p14="http://schemas.microsoft.com/office/powerpoint/2010/main" val="225464728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3643</TotalTime>
  <Words>1822</Words>
  <Application>Microsoft Office PowerPoint</Application>
  <PresentationFormat>ワイド画面</PresentationFormat>
  <Paragraphs>166</Paragraphs>
  <Slides>18</Slides>
  <Notes>8</Notes>
  <HiddenSlides>1</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18</vt:i4>
      </vt:variant>
    </vt:vector>
  </HeadingPairs>
  <TitlesOfParts>
    <vt:vector size="23" baseType="lpstr">
      <vt:lpstr>游ゴシック</vt:lpstr>
      <vt:lpstr>游ゴシック Light</vt:lpstr>
      <vt:lpstr>Arial</vt:lpstr>
      <vt:lpstr>Wingdings</vt:lpstr>
      <vt:lpstr>Office テーマ</vt:lpstr>
      <vt:lpstr>Python班 第3回</vt:lpstr>
      <vt:lpstr>前回やったこと</vt:lpstr>
      <vt:lpstr>今日の目標</vt:lpstr>
      <vt:lpstr>今日の流れ</vt:lpstr>
      <vt:lpstr>Pythonを入れる</vt:lpstr>
      <vt:lpstr>Pythonを入れる</vt:lpstr>
      <vt:lpstr>エディタを入れる</vt:lpstr>
      <vt:lpstr>エディタを入れる</vt:lpstr>
      <vt:lpstr>いろいろな環境</vt:lpstr>
      <vt:lpstr>いろいろな環境 -ターミナル上でPythonプログラミング+実行</vt:lpstr>
      <vt:lpstr>いろいろな環境 -ターミナル上でPythonプログラミング+実行</vt:lpstr>
      <vt:lpstr>いろいろな環境 -ターミナル上でPythonプログラミング+実行</vt:lpstr>
      <vt:lpstr>いろいろな環境 -エディタでPythonプログラミング+ターミナル上で実行</vt:lpstr>
      <vt:lpstr>エディタについて（補足）</vt:lpstr>
      <vt:lpstr>いろいろな環境 -エディタ（VS Code）ですべて完結</vt:lpstr>
      <vt:lpstr>いろいろな環境 -エディタ（VS Code）ですべて完結</vt:lpstr>
      <vt:lpstr>いろいろな環境 -エディタ（VS Code）ですべて完結</vt:lpstr>
      <vt:lpstr>おわり</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村上 広樹</dc:creator>
  <cp:lastModifiedBy>村上 広樹</cp:lastModifiedBy>
  <cp:revision>1</cp:revision>
  <dcterms:created xsi:type="dcterms:W3CDTF">2021-05-04T09:47:05Z</dcterms:created>
  <dcterms:modified xsi:type="dcterms:W3CDTF">2021-05-17T03:29:14Z</dcterms:modified>
</cp:coreProperties>
</file>

<file path=docProps/thumbnail.jpeg>
</file>